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3450" r:id="rId2"/>
    <p:sldId id="3324" r:id="rId3"/>
    <p:sldId id="3449" r:id="rId4"/>
    <p:sldId id="3467" r:id="rId5"/>
    <p:sldId id="3464" r:id="rId6"/>
    <p:sldId id="3325" r:id="rId7"/>
    <p:sldId id="3338" r:id="rId8"/>
    <p:sldId id="3340" r:id="rId9"/>
    <p:sldId id="3342" r:id="rId10"/>
    <p:sldId id="3459" r:id="rId11"/>
    <p:sldId id="3339" r:id="rId12"/>
    <p:sldId id="3346" r:id="rId13"/>
    <p:sldId id="3348" r:id="rId14"/>
    <p:sldId id="3349" r:id="rId15"/>
    <p:sldId id="3347" r:id="rId16"/>
    <p:sldId id="3350" r:id="rId17"/>
    <p:sldId id="3460" r:id="rId18"/>
    <p:sldId id="34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48235"/>
    <a:srgbClr val="4472C4"/>
    <a:srgbClr val="FF0000"/>
    <a:srgbClr val="172C51"/>
    <a:srgbClr val="F7F7F7"/>
    <a:srgbClr val="F4B183"/>
    <a:srgbClr val="7030A0"/>
    <a:srgbClr val="A9D18E"/>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28D696-FD69-46CA-95DE-61F6E5DF8576}" v="101" dt="2024-10-14T22:25:52.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76863" autoAdjust="0"/>
  </p:normalViewPr>
  <p:slideViewPr>
    <p:cSldViewPr snapToGrid="0">
      <p:cViewPr varScale="1">
        <p:scale>
          <a:sx n="63" d="100"/>
          <a:sy n="63" d="100"/>
        </p:scale>
        <p:origin x="1502" y="6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 Junyi" userId="7dbe3017-061c-4045-adfb-70025c966cf8" providerId="ADAL" clId="{FA28D696-FD69-46CA-95DE-61F6E5DF8576}"/>
    <pc:docChg chg="undo redo custSel addSld delSld modSld">
      <pc:chgData name="Ye, Junyi" userId="7dbe3017-061c-4045-adfb-70025c966cf8" providerId="ADAL" clId="{FA28D696-FD69-46CA-95DE-61F6E5DF8576}" dt="2024-10-15T12:32:41.044" v="3859" actId="1036"/>
      <pc:docMkLst>
        <pc:docMk/>
      </pc:docMkLst>
      <pc:sldChg chg="del">
        <pc:chgData name="Ye, Junyi" userId="7dbe3017-061c-4045-adfb-70025c966cf8" providerId="ADAL" clId="{FA28D696-FD69-46CA-95DE-61F6E5DF8576}" dt="2024-10-04T14:19:10.577" v="0" actId="47"/>
        <pc:sldMkLst>
          <pc:docMk/>
          <pc:sldMk cId="3254933305" sldId="256"/>
        </pc:sldMkLst>
      </pc:sldChg>
      <pc:sldChg chg="del">
        <pc:chgData name="Ye, Junyi" userId="7dbe3017-061c-4045-adfb-70025c966cf8" providerId="ADAL" clId="{FA28D696-FD69-46CA-95DE-61F6E5DF8576}" dt="2024-10-04T14:19:39.651" v="1" actId="47"/>
        <pc:sldMkLst>
          <pc:docMk/>
          <pc:sldMk cId="4272435529" sldId="3322"/>
        </pc:sldMkLst>
      </pc:sldChg>
      <pc:sldChg chg="del">
        <pc:chgData name="Ye, Junyi" userId="7dbe3017-061c-4045-adfb-70025c966cf8" providerId="ADAL" clId="{FA28D696-FD69-46CA-95DE-61F6E5DF8576}" dt="2024-10-04T14:19:10.577" v="0" actId="47"/>
        <pc:sldMkLst>
          <pc:docMk/>
          <pc:sldMk cId="2699642144" sldId="3351"/>
        </pc:sldMkLst>
      </pc:sldChg>
      <pc:sldChg chg="del">
        <pc:chgData name="Ye, Junyi" userId="7dbe3017-061c-4045-adfb-70025c966cf8" providerId="ADAL" clId="{FA28D696-FD69-46CA-95DE-61F6E5DF8576}" dt="2024-10-04T14:19:10.577" v="0" actId="47"/>
        <pc:sldMkLst>
          <pc:docMk/>
          <pc:sldMk cId="502100679" sldId="3352"/>
        </pc:sldMkLst>
      </pc:sldChg>
      <pc:sldChg chg="del">
        <pc:chgData name="Ye, Junyi" userId="7dbe3017-061c-4045-adfb-70025c966cf8" providerId="ADAL" clId="{FA28D696-FD69-46CA-95DE-61F6E5DF8576}" dt="2024-10-04T14:19:10.577" v="0" actId="47"/>
        <pc:sldMkLst>
          <pc:docMk/>
          <pc:sldMk cId="2052402436" sldId="3353"/>
        </pc:sldMkLst>
      </pc:sldChg>
      <pc:sldChg chg="del">
        <pc:chgData name="Ye, Junyi" userId="7dbe3017-061c-4045-adfb-70025c966cf8" providerId="ADAL" clId="{FA28D696-FD69-46CA-95DE-61F6E5DF8576}" dt="2024-10-04T14:19:10.577" v="0" actId="47"/>
        <pc:sldMkLst>
          <pc:docMk/>
          <pc:sldMk cId="3094802038" sldId="3354"/>
        </pc:sldMkLst>
      </pc:sldChg>
      <pc:sldChg chg="del">
        <pc:chgData name="Ye, Junyi" userId="7dbe3017-061c-4045-adfb-70025c966cf8" providerId="ADAL" clId="{FA28D696-FD69-46CA-95DE-61F6E5DF8576}" dt="2024-10-04T14:19:39.651" v="1" actId="47"/>
        <pc:sldMkLst>
          <pc:docMk/>
          <pc:sldMk cId="3602358846" sldId="3355"/>
        </pc:sldMkLst>
      </pc:sldChg>
      <pc:sldChg chg="del">
        <pc:chgData name="Ye, Junyi" userId="7dbe3017-061c-4045-adfb-70025c966cf8" providerId="ADAL" clId="{FA28D696-FD69-46CA-95DE-61F6E5DF8576}" dt="2024-10-04T14:19:39.651" v="1" actId="47"/>
        <pc:sldMkLst>
          <pc:docMk/>
          <pc:sldMk cId="1202378866" sldId="3356"/>
        </pc:sldMkLst>
      </pc:sldChg>
      <pc:sldChg chg="del">
        <pc:chgData name="Ye, Junyi" userId="7dbe3017-061c-4045-adfb-70025c966cf8" providerId="ADAL" clId="{FA28D696-FD69-46CA-95DE-61F6E5DF8576}" dt="2024-10-04T14:19:39.651" v="1" actId="47"/>
        <pc:sldMkLst>
          <pc:docMk/>
          <pc:sldMk cId="2926501108" sldId="3357"/>
        </pc:sldMkLst>
      </pc:sldChg>
      <pc:sldChg chg="del">
        <pc:chgData name="Ye, Junyi" userId="7dbe3017-061c-4045-adfb-70025c966cf8" providerId="ADAL" clId="{FA28D696-FD69-46CA-95DE-61F6E5DF8576}" dt="2024-10-04T14:19:39.651" v="1" actId="47"/>
        <pc:sldMkLst>
          <pc:docMk/>
          <pc:sldMk cId="1380026622" sldId="3358"/>
        </pc:sldMkLst>
      </pc:sldChg>
      <pc:sldChg chg="del">
        <pc:chgData name="Ye, Junyi" userId="7dbe3017-061c-4045-adfb-70025c966cf8" providerId="ADAL" clId="{FA28D696-FD69-46CA-95DE-61F6E5DF8576}" dt="2024-10-04T14:19:39.651" v="1" actId="47"/>
        <pc:sldMkLst>
          <pc:docMk/>
          <pc:sldMk cId="4109972440" sldId="3359"/>
        </pc:sldMkLst>
      </pc:sldChg>
      <pc:sldChg chg="del">
        <pc:chgData name="Ye, Junyi" userId="7dbe3017-061c-4045-adfb-70025c966cf8" providerId="ADAL" clId="{FA28D696-FD69-46CA-95DE-61F6E5DF8576}" dt="2024-10-04T14:19:39.651" v="1" actId="47"/>
        <pc:sldMkLst>
          <pc:docMk/>
          <pc:sldMk cId="1829064438" sldId="3362"/>
        </pc:sldMkLst>
      </pc:sldChg>
      <pc:sldChg chg="del">
        <pc:chgData name="Ye, Junyi" userId="7dbe3017-061c-4045-adfb-70025c966cf8" providerId="ADAL" clId="{FA28D696-FD69-46CA-95DE-61F6E5DF8576}" dt="2024-10-04T14:19:39.651" v="1" actId="47"/>
        <pc:sldMkLst>
          <pc:docMk/>
          <pc:sldMk cId="4099734500" sldId="3363"/>
        </pc:sldMkLst>
      </pc:sldChg>
      <pc:sldChg chg="del">
        <pc:chgData name="Ye, Junyi" userId="7dbe3017-061c-4045-adfb-70025c966cf8" providerId="ADAL" clId="{FA28D696-FD69-46CA-95DE-61F6E5DF8576}" dt="2024-10-04T14:19:39.651" v="1" actId="47"/>
        <pc:sldMkLst>
          <pc:docMk/>
          <pc:sldMk cId="1935810178" sldId="3364"/>
        </pc:sldMkLst>
      </pc:sldChg>
      <pc:sldChg chg="del">
        <pc:chgData name="Ye, Junyi" userId="7dbe3017-061c-4045-adfb-70025c966cf8" providerId="ADAL" clId="{FA28D696-FD69-46CA-95DE-61F6E5DF8576}" dt="2024-10-04T14:19:10.577" v="0" actId="47"/>
        <pc:sldMkLst>
          <pc:docMk/>
          <pc:sldMk cId="4183841664" sldId="3365"/>
        </pc:sldMkLst>
      </pc:sldChg>
      <pc:sldChg chg="del">
        <pc:chgData name="Ye, Junyi" userId="7dbe3017-061c-4045-adfb-70025c966cf8" providerId="ADAL" clId="{FA28D696-FD69-46CA-95DE-61F6E5DF8576}" dt="2024-10-04T14:19:39.651" v="1" actId="47"/>
        <pc:sldMkLst>
          <pc:docMk/>
          <pc:sldMk cId="3324993556" sldId="3366"/>
        </pc:sldMkLst>
      </pc:sldChg>
      <pc:sldChg chg="del">
        <pc:chgData name="Ye, Junyi" userId="7dbe3017-061c-4045-adfb-70025c966cf8" providerId="ADAL" clId="{FA28D696-FD69-46CA-95DE-61F6E5DF8576}" dt="2024-10-04T14:19:39.651" v="1" actId="47"/>
        <pc:sldMkLst>
          <pc:docMk/>
          <pc:sldMk cId="2870734364" sldId="3367"/>
        </pc:sldMkLst>
      </pc:sldChg>
      <pc:sldChg chg="del">
        <pc:chgData name="Ye, Junyi" userId="7dbe3017-061c-4045-adfb-70025c966cf8" providerId="ADAL" clId="{FA28D696-FD69-46CA-95DE-61F6E5DF8576}" dt="2024-10-04T14:19:39.651" v="1" actId="47"/>
        <pc:sldMkLst>
          <pc:docMk/>
          <pc:sldMk cId="1113730823" sldId="3368"/>
        </pc:sldMkLst>
      </pc:sldChg>
      <pc:sldChg chg="del">
        <pc:chgData name="Ye, Junyi" userId="7dbe3017-061c-4045-adfb-70025c966cf8" providerId="ADAL" clId="{FA28D696-FD69-46CA-95DE-61F6E5DF8576}" dt="2024-10-04T14:19:39.651" v="1" actId="47"/>
        <pc:sldMkLst>
          <pc:docMk/>
          <pc:sldMk cId="2170313146" sldId="3370"/>
        </pc:sldMkLst>
      </pc:sldChg>
      <pc:sldChg chg="del">
        <pc:chgData name="Ye, Junyi" userId="7dbe3017-061c-4045-adfb-70025c966cf8" providerId="ADAL" clId="{FA28D696-FD69-46CA-95DE-61F6E5DF8576}" dt="2024-10-04T14:19:39.651" v="1" actId="47"/>
        <pc:sldMkLst>
          <pc:docMk/>
          <pc:sldMk cId="658016127" sldId="3371"/>
        </pc:sldMkLst>
      </pc:sldChg>
      <pc:sldChg chg="del">
        <pc:chgData name="Ye, Junyi" userId="7dbe3017-061c-4045-adfb-70025c966cf8" providerId="ADAL" clId="{FA28D696-FD69-46CA-95DE-61F6E5DF8576}" dt="2024-10-04T14:19:39.651" v="1" actId="47"/>
        <pc:sldMkLst>
          <pc:docMk/>
          <pc:sldMk cId="1131911108" sldId="3372"/>
        </pc:sldMkLst>
      </pc:sldChg>
      <pc:sldChg chg="del">
        <pc:chgData name="Ye, Junyi" userId="7dbe3017-061c-4045-adfb-70025c966cf8" providerId="ADAL" clId="{FA28D696-FD69-46CA-95DE-61F6E5DF8576}" dt="2024-10-04T14:19:39.651" v="1" actId="47"/>
        <pc:sldMkLst>
          <pc:docMk/>
          <pc:sldMk cId="2273594378" sldId="3373"/>
        </pc:sldMkLst>
      </pc:sldChg>
      <pc:sldChg chg="del">
        <pc:chgData name="Ye, Junyi" userId="7dbe3017-061c-4045-adfb-70025c966cf8" providerId="ADAL" clId="{FA28D696-FD69-46CA-95DE-61F6E5DF8576}" dt="2024-10-04T14:19:39.651" v="1" actId="47"/>
        <pc:sldMkLst>
          <pc:docMk/>
          <pc:sldMk cId="2353109822" sldId="3374"/>
        </pc:sldMkLst>
      </pc:sldChg>
      <pc:sldChg chg="del">
        <pc:chgData name="Ye, Junyi" userId="7dbe3017-061c-4045-adfb-70025c966cf8" providerId="ADAL" clId="{FA28D696-FD69-46CA-95DE-61F6E5DF8576}" dt="2024-10-04T14:19:39.651" v="1" actId="47"/>
        <pc:sldMkLst>
          <pc:docMk/>
          <pc:sldMk cId="289732532" sldId="3375"/>
        </pc:sldMkLst>
      </pc:sldChg>
      <pc:sldChg chg="del">
        <pc:chgData name="Ye, Junyi" userId="7dbe3017-061c-4045-adfb-70025c966cf8" providerId="ADAL" clId="{FA28D696-FD69-46CA-95DE-61F6E5DF8576}" dt="2024-10-04T14:19:39.651" v="1" actId="47"/>
        <pc:sldMkLst>
          <pc:docMk/>
          <pc:sldMk cId="2771841158" sldId="3376"/>
        </pc:sldMkLst>
      </pc:sldChg>
      <pc:sldChg chg="del">
        <pc:chgData name="Ye, Junyi" userId="7dbe3017-061c-4045-adfb-70025c966cf8" providerId="ADAL" clId="{FA28D696-FD69-46CA-95DE-61F6E5DF8576}" dt="2024-10-04T14:19:39.651" v="1" actId="47"/>
        <pc:sldMkLst>
          <pc:docMk/>
          <pc:sldMk cId="541489853" sldId="3377"/>
        </pc:sldMkLst>
      </pc:sldChg>
      <pc:sldChg chg="del">
        <pc:chgData name="Ye, Junyi" userId="7dbe3017-061c-4045-adfb-70025c966cf8" providerId="ADAL" clId="{FA28D696-FD69-46CA-95DE-61F6E5DF8576}" dt="2024-10-04T14:19:39.651" v="1" actId="47"/>
        <pc:sldMkLst>
          <pc:docMk/>
          <pc:sldMk cId="1153849958" sldId="3378"/>
        </pc:sldMkLst>
      </pc:sldChg>
      <pc:sldChg chg="del">
        <pc:chgData name="Ye, Junyi" userId="7dbe3017-061c-4045-adfb-70025c966cf8" providerId="ADAL" clId="{FA28D696-FD69-46CA-95DE-61F6E5DF8576}" dt="2024-10-04T14:19:39.651" v="1" actId="47"/>
        <pc:sldMkLst>
          <pc:docMk/>
          <pc:sldMk cId="987240550" sldId="3379"/>
        </pc:sldMkLst>
      </pc:sldChg>
      <pc:sldChg chg="del">
        <pc:chgData name="Ye, Junyi" userId="7dbe3017-061c-4045-adfb-70025c966cf8" providerId="ADAL" clId="{FA28D696-FD69-46CA-95DE-61F6E5DF8576}" dt="2024-10-04T14:19:39.651" v="1" actId="47"/>
        <pc:sldMkLst>
          <pc:docMk/>
          <pc:sldMk cId="3760380512" sldId="3380"/>
        </pc:sldMkLst>
      </pc:sldChg>
      <pc:sldChg chg="del">
        <pc:chgData name="Ye, Junyi" userId="7dbe3017-061c-4045-adfb-70025c966cf8" providerId="ADAL" clId="{FA28D696-FD69-46CA-95DE-61F6E5DF8576}" dt="2024-10-04T14:19:39.651" v="1" actId="47"/>
        <pc:sldMkLst>
          <pc:docMk/>
          <pc:sldMk cId="3373602100" sldId="3381"/>
        </pc:sldMkLst>
      </pc:sldChg>
      <pc:sldChg chg="del">
        <pc:chgData name="Ye, Junyi" userId="7dbe3017-061c-4045-adfb-70025c966cf8" providerId="ADAL" clId="{FA28D696-FD69-46CA-95DE-61F6E5DF8576}" dt="2024-10-04T14:19:39.651" v="1" actId="47"/>
        <pc:sldMkLst>
          <pc:docMk/>
          <pc:sldMk cId="3434070801" sldId="3382"/>
        </pc:sldMkLst>
      </pc:sldChg>
      <pc:sldChg chg="del">
        <pc:chgData name="Ye, Junyi" userId="7dbe3017-061c-4045-adfb-70025c966cf8" providerId="ADAL" clId="{FA28D696-FD69-46CA-95DE-61F6E5DF8576}" dt="2024-10-04T14:19:39.651" v="1" actId="47"/>
        <pc:sldMkLst>
          <pc:docMk/>
          <pc:sldMk cId="3939813404" sldId="3383"/>
        </pc:sldMkLst>
      </pc:sldChg>
      <pc:sldChg chg="del">
        <pc:chgData name="Ye, Junyi" userId="7dbe3017-061c-4045-adfb-70025c966cf8" providerId="ADAL" clId="{FA28D696-FD69-46CA-95DE-61F6E5DF8576}" dt="2024-10-04T14:19:39.651" v="1" actId="47"/>
        <pc:sldMkLst>
          <pc:docMk/>
          <pc:sldMk cId="687101986" sldId="3385"/>
        </pc:sldMkLst>
      </pc:sldChg>
      <pc:sldChg chg="del">
        <pc:chgData name="Ye, Junyi" userId="7dbe3017-061c-4045-adfb-70025c966cf8" providerId="ADAL" clId="{FA28D696-FD69-46CA-95DE-61F6E5DF8576}" dt="2024-10-04T14:19:39.651" v="1" actId="47"/>
        <pc:sldMkLst>
          <pc:docMk/>
          <pc:sldMk cId="1361392027" sldId="3386"/>
        </pc:sldMkLst>
      </pc:sldChg>
      <pc:sldChg chg="del">
        <pc:chgData name="Ye, Junyi" userId="7dbe3017-061c-4045-adfb-70025c966cf8" providerId="ADAL" clId="{FA28D696-FD69-46CA-95DE-61F6E5DF8576}" dt="2024-10-04T14:19:39.651" v="1" actId="47"/>
        <pc:sldMkLst>
          <pc:docMk/>
          <pc:sldMk cId="423129663" sldId="3387"/>
        </pc:sldMkLst>
      </pc:sldChg>
      <pc:sldChg chg="del">
        <pc:chgData name="Ye, Junyi" userId="7dbe3017-061c-4045-adfb-70025c966cf8" providerId="ADAL" clId="{FA28D696-FD69-46CA-95DE-61F6E5DF8576}" dt="2024-10-04T14:19:39.651" v="1" actId="47"/>
        <pc:sldMkLst>
          <pc:docMk/>
          <pc:sldMk cId="1446363229" sldId="3389"/>
        </pc:sldMkLst>
      </pc:sldChg>
      <pc:sldChg chg="del">
        <pc:chgData name="Ye, Junyi" userId="7dbe3017-061c-4045-adfb-70025c966cf8" providerId="ADAL" clId="{FA28D696-FD69-46CA-95DE-61F6E5DF8576}" dt="2024-10-04T14:19:39.651" v="1" actId="47"/>
        <pc:sldMkLst>
          <pc:docMk/>
          <pc:sldMk cId="2479975714" sldId="3390"/>
        </pc:sldMkLst>
      </pc:sldChg>
      <pc:sldChg chg="del">
        <pc:chgData name="Ye, Junyi" userId="7dbe3017-061c-4045-adfb-70025c966cf8" providerId="ADAL" clId="{FA28D696-FD69-46CA-95DE-61F6E5DF8576}" dt="2024-10-04T14:19:39.651" v="1" actId="47"/>
        <pc:sldMkLst>
          <pc:docMk/>
          <pc:sldMk cId="1115320715" sldId="3391"/>
        </pc:sldMkLst>
      </pc:sldChg>
      <pc:sldChg chg="del">
        <pc:chgData name="Ye, Junyi" userId="7dbe3017-061c-4045-adfb-70025c966cf8" providerId="ADAL" clId="{FA28D696-FD69-46CA-95DE-61F6E5DF8576}" dt="2024-10-04T14:19:39.651" v="1" actId="47"/>
        <pc:sldMkLst>
          <pc:docMk/>
          <pc:sldMk cId="2620489465" sldId="3392"/>
        </pc:sldMkLst>
      </pc:sldChg>
      <pc:sldChg chg="del">
        <pc:chgData name="Ye, Junyi" userId="7dbe3017-061c-4045-adfb-70025c966cf8" providerId="ADAL" clId="{FA28D696-FD69-46CA-95DE-61F6E5DF8576}" dt="2024-10-04T14:19:39.651" v="1" actId="47"/>
        <pc:sldMkLst>
          <pc:docMk/>
          <pc:sldMk cId="3420443796" sldId="3393"/>
        </pc:sldMkLst>
      </pc:sldChg>
      <pc:sldChg chg="del">
        <pc:chgData name="Ye, Junyi" userId="7dbe3017-061c-4045-adfb-70025c966cf8" providerId="ADAL" clId="{FA28D696-FD69-46CA-95DE-61F6E5DF8576}" dt="2024-10-04T14:19:39.651" v="1" actId="47"/>
        <pc:sldMkLst>
          <pc:docMk/>
          <pc:sldMk cId="2223674960" sldId="3394"/>
        </pc:sldMkLst>
      </pc:sldChg>
      <pc:sldChg chg="del">
        <pc:chgData name="Ye, Junyi" userId="7dbe3017-061c-4045-adfb-70025c966cf8" providerId="ADAL" clId="{FA28D696-FD69-46CA-95DE-61F6E5DF8576}" dt="2024-10-04T14:19:39.651" v="1" actId="47"/>
        <pc:sldMkLst>
          <pc:docMk/>
          <pc:sldMk cId="4146010466" sldId="3395"/>
        </pc:sldMkLst>
      </pc:sldChg>
      <pc:sldChg chg="del">
        <pc:chgData name="Ye, Junyi" userId="7dbe3017-061c-4045-adfb-70025c966cf8" providerId="ADAL" clId="{FA28D696-FD69-46CA-95DE-61F6E5DF8576}" dt="2024-10-04T14:19:39.651" v="1" actId="47"/>
        <pc:sldMkLst>
          <pc:docMk/>
          <pc:sldMk cId="2545950597" sldId="3396"/>
        </pc:sldMkLst>
      </pc:sldChg>
      <pc:sldChg chg="del">
        <pc:chgData name="Ye, Junyi" userId="7dbe3017-061c-4045-adfb-70025c966cf8" providerId="ADAL" clId="{FA28D696-FD69-46CA-95DE-61F6E5DF8576}" dt="2024-10-04T14:19:39.651" v="1" actId="47"/>
        <pc:sldMkLst>
          <pc:docMk/>
          <pc:sldMk cId="2938110375" sldId="3397"/>
        </pc:sldMkLst>
      </pc:sldChg>
      <pc:sldChg chg="del">
        <pc:chgData name="Ye, Junyi" userId="7dbe3017-061c-4045-adfb-70025c966cf8" providerId="ADAL" clId="{FA28D696-FD69-46CA-95DE-61F6E5DF8576}" dt="2024-10-04T14:19:39.651" v="1" actId="47"/>
        <pc:sldMkLst>
          <pc:docMk/>
          <pc:sldMk cId="2048809010" sldId="3398"/>
        </pc:sldMkLst>
      </pc:sldChg>
      <pc:sldChg chg="del">
        <pc:chgData name="Ye, Junyi" userId="7dbe3017-061c-4045-adfb-70025c966cf8" providerId="ADAL" clId="{FA28D696-FD69-46CA-95DE-61F6E5DF8576}" dt="2024-10-04T14:19:39.651" v="1" actId="47"/>
        <pc:sldMkLst>
          <pc:docMk/>
          <pc:sldMk cId="361573775" sldId="3399"/>
        </pc:sldMkLst>
      </pc:sldChg>
      <pc:sldChg chg="del">
        <pc:chgData name="Ye, Junyi" userId="7dbe3017-061c-4045-adfb-70025c966cf8" providerId="ADAL" clId="{FA28D696-FD69-46CA-95DE-61F6E5DF8576}" dt="2024-10-04T14:19:39.651" v="1" actId="47"/>
        <pc:sldMkLst>
          <pc:docMk/>
          <pc:sldMk cId="1168575658" sldId="3400"/>
        </pc:sldMkLst>
      </pc:sldChg>
      <pc:sldChg chg="del">
        <pc:chgData name="Ye, Junyi" userId="7dbe3017-061c-4045-adfb-70025c966cf8" providerId="ADAL" clId="{FA28D696-FD69-46CA-95DE-61F6E5DF8576}" dt="2024-10-04T14:19:39.651" v="1" actId="47"/>
        <pc:sldMkLst>
          <pc:docMk/>
          <pc:sldMk cId="1489941412" sldId="3401"/>
        </pc:sldMkLst>
      </pc:sldChg>
      <pc:sldChg chg="del">
        <pc:chgData name="Ye, Junyi" userId="7dbe3017-061c-4045-adfb-70025c966cf8" providerId="ADAL" clId="{FA28D696-FD69-46CA-95DE-61F6E5DF8576}" dt="2024-10-04T14:19:39.651" v="1" actId="47"/>
        <pc:sldMkLst>
          <pc:docMk/>
          <pc:sldMk cId="316915532" sldId="3402"/>
        </pc:sldMkLst>
      </pc:sldChg>
      <pc:sldChg chg="del">
        <pc:chgData name="Ye, Junyi" userId="7dbe3017-061c-4045-adfb-70025c966cf8" providerId="ADAL" clId="{FA28D696-FD69-46CA-95DE-61F6E5DF8576}" dt="2024-10-04T14:19:39.651" v="1" actId="47"/>
        <pc:sldMkLst>
          <pc:docMk/>
          <pc:sldMk cId="3541826193" sldId="3403"/>
        </pc:sldMkLst>
      </pc:sldChg>
      <pc:sldChg chg="addSp delSp modSp add mod">
        <pc:chgData name="Ye, Junyi" userId="7dbe3017-061c-4045-adfb-70025c966cf8" providerId="ADAL" clId="{FA28D696-FD69-46CA-95DE-61F6E5DF8576}" dt="2024-10-12T18:52:16.567" v="2891" actId="1076"/>
        <pc:sldMkLst>
          <pc:docMk/>
          <pc:sldMk cId="3666285662" sldId="3409"/>
        </pc:sldMkLst>
        <pc:spChg chg="add del mod">
          <ac:chgData name="Ye, Junyi" userId="7dbe3017-061c-4045-adfb-70025c966cf8" providerId="ADAL" clId="{FA28D696-FD69-46CA-95DE-61F6E5DF8576}" dt="2024-10-11T18:16:58.350" v="1167" actId="47"/>
          <ac:spMkLst>
            <pc:docMk/>
            <pc:sldMk cId="3666285662" sldId="3409"/>
            <ac:spMk id="2" creationId="{4AA5FB7C-1C4E-1179-56ED-76E1D25F1689}"/>
          </ac:spMkLst>
        </pc:spChg>
        <pc:spChg chg="add del">
          <ac:chgData name="Ye, Junyi" userId="7dbe3017-061c-4045-adfb-70025c966cf8" providerId="ADAL" clId="{FA28D696-FD69-46CA-95DE-61F6E5DF8576}" dt="2024-10-11T18:16:57.987" v="1166" actId="11529"/>
          <ac:spMkLst>
            <pc:docMk/>
            <pc:sldMk cId="3666285662" sldId="3409"/>
            <ac:spMk id="3" creationId="{4003D285-9AE7-3F0A-5ED2-76BAC0131AD0}"/>
          </ac:spMkLst>
        </pc:spChg>
        <pc:spChg chg="add mod">
          <ac:chgData name="Ye, Junyi" userId="7dbe3017-061c-4045-adfb-70025c966cf8" providerId="ADAL" clId="{FA28D696-FD69-46CA-95DE-61F6E5DF8576}" dt="2024-10-11T19:34:06.602" v="2533" actId="207"/>
          <ac:spMkLst>
            <pc:docMk/>
            <pc:sldMk cId="3666285662" sldId="3409"/>
            <ac:spMk id="4" creationId="{3262BF25-07C6-75E4-1690-8B5F65D357FE}"/>
          </ac:spMkLst>
        </pc:spChg>
        <pc:spChg chg="add mod">
          <ac:chgData name="Ye, Junyi" userId="7dbe3017-061c-4045-adfb-70025c966cf8" providerId="ADAL" clId="{FA28D696-FD69-46CA-95DE-61F6E5DF8576}" dt="2024-10-12T18:51:32.483" v="2884" actId="1038"/>
          <ac:spMkLst>
            <pc:docMk/>
            <pc:sldMk cId="3666285662" sldId="3409"/>
            <ac:spMk id="5" creationId="{91863A0A-C43D-3680-40F9-3B53223F7E92}"/>
          </ac:spMkLst>
        </pc:spChg>
        <pc:spChg chg="add mod ord">
          <ac:chgData name="Ye, Junyi" userId="7dbe3017-061c-4045-adfb-70025c966cf8" providerId="ADAL" clId="{FA28D696-FD69-46CA-95DE-61F6E5DF8576}" dt="2024-10-12T18:48:56.264" v="2833" actId="1037"/>
          <ac:spMkLst>
            <pc:docMk/>
            <pc:sldMk cId="3666285662" sldId="3409"/>
            <ac:spMk id="6" creationId="{99F2CDF6-7F35-8E48-9AE4-7190899CC8C2}"/>
          </ac:spMkLst>
        </pc:spChg>
        <pc:spChg chg="del">
          <ac:chgData name="Ye, Junyi" userId="7dbe3017-061c-4045-adfb-70025c966cf8" providerId="ADAL" clId="{FA28D696-FD69-46CA-95DE-61F6E5DF8576}" dt="2024-10-04T14:29:02.436" v="18" actId="478"/>
          <ac:spMkLst>
            <pc:docMk/>
            <pc:sldMk cId="3666285662" sldId="3409"/>
            <ac:spMk id="6" creationId="{A0F48385-D6D4-5AB8-91BE-C202188BFE45}"/>
          </ac:spMkLst>
        </pc:spChg>
        <pc:spChg chg="add mod">
          <ac:chgData name="Ye, Junyi" userId="7dbe3017-061c-4045-adfb-70025c966cf8" providerId="ADAL" clId="{FA28D696-FD69-46CA-95DE-61F6E5DF8576}" dt="2024-10-11T18:34:29.465" v="1489"/>
          <ac:spMkLst>
            <pc:docMk/>
            <pc:sldMk cId="3666285662" sldId="3409"/>
            <ac:spMk id="7" creationId="{A53787BB-3D4A-8893-D3C2-1AB2AC000B3A}"/>
          </ac:spMkLst>
        </pc:spChg>
        <pc:spChg chg="add mod">
          <ac:chgData name="Ye, Junyi" userId="7dbe3017-061c-4045-adfb-70025c966cf8" providerId="ADAL" clId="{FA28D696-FD69-46CA-95DE-61F6E5DF8576}" dt="2024-10-11T18:34:29.465" v="1489"/>
          <ac:spMkLst>
            <pc:docMk/>
            <pc:sldMk cId="3666285662" sldId="3409"/>
            <ac:spMk id="9" creationId="{7DC8DCB8-9212-395F-D5D3-9BD7BE64CB86}"/>
          </ac:spMkLst>
        </pc:spChg>
        <pc:spChg chg="del mod">
          <ac:chgData name="Ye, Junyi" userId="7dbe3017-061c-4045-adfb-70025c966cf8" providerId="ADAL" clId="{FA28D696-FD69-46CA-95DE-61F6E5DF8576}" dt="2024-10-11T19:22:23.146" v="2399" actId="478"/>
          <ac:spMkLst>
            <pc:docMk/>
            <pc:sldMk cId="3666285662" sldId="3409"/>
            <ac:spMk id="10" creationId="{6C1A8F7A-B2BE-D03C-4E0A-44BCDF296F5F}"/>
          </ac:spMkLst>
        </pc:spChg>
        <pc:spChg chg="del mod">
          <ac:chgData name="Ye, Junyi" userId="7dbe3017-061c-4045-adfb-70025c966cf8" providerId="ADAL" clId="{FA28D696-FD69-46CA-95DE-61F6E5DF8576}" dt="2024-10-11T19:26:36.660" v="2457" actId="478"/>
          <ac:spMkLst>
            <pc:docMk/>
            <pc:sldMk cId="3666285662" sldId="3409"/>
            <ac:spMk id="11" creationId="{3A170FE8-8F21-03AB-C0AB-560A016E55B0}"/>
          </ac:spMkLst>
        </pc:spChg>
        <pc:spChg chg="add mod">
          <ac:chgData name="Ye, Junyi" userId="7dbe3017-061c-4045-adfb-70025c966cf8" providerId="ADAL" clId="{FA28D696-FD69-46CA-95DE-61F6E5DF8576}" dt="2024-10-11T18:34:29.465" v="1489"/>
          <ac:spMkLst>
            <pc:docMk/>
            <pc:sldMk cId="3666285662" sldId="3409"/>
            <ac:spMk id="12" creationId="{EEC03BE7-B5FA-94FA-B51E-F6B08BBA6C2E}"/>
          </ac:spMkLst>
        </pc:spChg>
        <pc:spChg chg="del mod">
          <ac:chgData name="Ye, Junyi" userId="7dbe3017-061c-4045-adfb-70025c966cf8" providerId="ADAL" clId="{FA28D696-FD69-46CA-95DE-61F6E5DF8576}" dt="2024-10-11T19:29:28.329" v="2488" actId="478"/>
          <ac:spMkLst>
            <pc:docMk/>
            <pc:sldMk cId="3666285662" sldId="3409"/>
            <ac:spMk id="13" creationId="{ACEDB392-6A60-8773-A83B-2BB35216CD46}"/>
          </ac:spMkLst>
        </pc:spChg>
        <pc:spChg chg="add mod">
          <ac:chgData name="Ye, Junyi" userId="7dbe3017-061c-4045-adfb-70025c966cf8" providerId="ADAL" clId="{FA28D696-FD69-46CA-95DE-61F6E5DF8576}" dt="2024-10-11T18:34:29.465" v="1489"/>
          <ac:spMkLst>
            <pc:docMk/>
            <pc:sldMk cId="3666285662" sldId="3409"/>
            <ac:spMk id="14" creationId="{35993BA3-4CBD-2440-1FE6-7BF7B33E741C}"/>
          </ac:spMkLst>
        </pc:spChg>
        <pc:spChg chg="add mod">
          <ac:chgData name="Ye, Junyi" userId="7dbe3017-061c-4045-adfb-70025c966cf8" providerId="ADAL" clId="{FA28D696-FD69-46CA-95DE-61F6E5DF8576}" dt="2024-10-11T18:34:29.465" v="1489"/>
          <ac:spMkLst>
            <pc:docMk/>
            <pc:sldMk cId="3666285662" sldId="3409"/>
            <ac:spMk id="17" creationId="{2E6ECCA4-1C0F-65E0-50FE-E297FB6B6114}"/>
          </ac:spMkLst>
        </pc:spChg>
        <pc:spChg chg="mod">
          <ac:chgData name="Ye, Junyi" userId="7dbe3017-061c-4045-adfb-70025c966cf8" providerId="ADAL" clId="{FA28D696-FD69-46CA-95DE-61F6E5DF8576}" dt="2024-10-11T19:33:34.564" v="2529" actId="207"/>
          <ac:spMkLst>
            <pc:docMk/>
            <pc:sldMk cId="3666285662" sldId="3409"/>
            <ac:spMk id="20" creationId="{CF097093-05F6-5CBB-0690-B17CD4A88A8F}"/>
          </ac:spMkLst>
        </pc:spChg>
        <pc:spChg chg="mod">
          <ac:chgData name="Ye, Junyi" userId="7dbe3017-061c-4045-adfb-70025c966cf8" providerId="ADAL" clId="{FA28D696-FD69-46CA-95DE-61F6E5DF8576}" dt="2024-10-12T18:47:11.524" v="2771" actId="1076"/>
          <ac:spMkLst>
            <pc:docMk/>
            <pc:sldMk cId="3666285662" sldId="3409"/>
            <ac:spMk id="21" creationId="{0CD7CA0F-43F3-B6E8-0903-CB176E841679}"/>
          </ac:spMkLst>
        </pc:spChg>
        <pc:spChg chg="mod ord">
          <ac:chgData name="Ye, Junyi" userId="7dbe3017-061c-4045-adfb-70025c966cf8" providerId="ADAL" clId="{FA28D696-FD69-46CA-95DE-61F6E5DF8576}" dt="2024-10-11T19:24:14.955" v="2431" actId="1076"/>
          <ac:spMkLst>
            <pc:docMk/>
            <pc:sldMk cId="3666285662" sldId="3409"/>
            <ac:spMk id="22" creationId="{68B7870E-6D02-5C01-C674-51E9C88C9769}"/>
          </ac:spMkLst>
        </pc:spChg>
        <pc:spChg chg="mod">
          <ac:chgData name="Ye, Junyi" userId="7dbe3017-061c-4045-adfb-70025c966cf8" providerId="ADAL" clId="{FA28D696-FD69-46CA-95DE-61F6E5DF8576}" dt="2024-10-12T18:49:51.812" v="2853" actId="1037"/>
          <ac:spMkLst>
            <pc:docMk/>
            <pc:sldMk cId="3666285662" sldId="3409"/>
            <ac:spMk id="23" creationId="{82EE239D-BC47-5DC2-2085-26452E155653}"/>
          </ac:spMkLst>
        </pc:spChg>
        <pc:spChg chg="mod ord">
          <ac:chgData name="Ye, Junyi" userId="7dbe3017-061c-4045-adfb-70025c966cf8" providerId="ADAL" clId="{FA28D696-FD69-46CA-95DE-61F6E5DF8576}" dt="2024-10-11T19:31:23.643" v="2517" actId="1076"/>
          <ac:spMkLst>
            <pc:docMk/>
            <pc:sldMk cId="3666285662" sldId="3409"/>
            <ac:spMk id="24" creationId="{0E473E25-4783-9B14-0C72-E0CE585EFF8A}"/>
          </ac:spMkLst>
        </pc:spChg>
        <pc:spChg chg="mod">
          <ac:chgData name="Ye, Junyi" userId="7dbe3017-061c-4045-adfb-70025c966cf8" providerId="ADAL" clId="{FA28D696-FD69-46CA-95DE-61F6E5DF8576}" dt="2024-10-12T18:49:31.771" v="2850" actId="1038"/>
          <ac:spMkLst>
            <pc:docMk/>
            <pc:sldMk cId="3666285662" sldId="3409"/>
            <ac:spMk id="26" creationId="{AE32394B-7BF9-4E87-96A6-1BC0CE814B15}"/>
          </ac:spMkLst>
        </pc:spChg>
        <pc:spChg chg="mod">
          <ac:chgData name="Ye, Junyi" userId="7dbe3017-061c-4045-adfb-70025c966cf8" providerId="ADAL" clId="{FA28D696-FD69-46CA-95DE-61F6E5DF8576}" dt="2024-10-12T18:49:10.359" v="2839" actId="1076"/>
          <ac:spMkLst>
            <pc:docMk/>
            <pc:sldMk cId="3666285662" sldId="3409"/>
            <ac:spMk id="27" creationId="{2C081900-2D86-37A2-7E25-2AE10E58BCAF}"/>
          </ac:spMkLst>
        </pc:spChg>
        <pc:spChg chg="add mod">
          <ac:chgData name="Ye, Junyi" userId="7dbe3017-061c-4045-adfb-70025c966cf8" providerId="ADAL" clId="{FA28D696-FD69-46CA-95DE-61F6E5DF8576}" dt="2024-10-11T18:34:29.465" v="1489"/>
          <ac:spMkLst>
            <pc:docMk/>
            <pc:sldMk cId="3666285662" sldId="3409"/>
            <ac:spMk id="29" creationId="{2F8931F6-B7D6-9EF4-66CE-6E733B20FA1F}"/>
          </ac:spMkLst>
        </pc:spChg>
        <pc:spChg chg="del mod">
          <ac:chgData name="Ye, Junyi" userId="7dbe3017-061c-4045-adfb-70025c966cf8" providerId="ADAL" clId="{FA28D696-FD69-46CA-95DE-61F6E5DF8576}" dt="2024-10-04T14:58:58.904" v="770" actId="478"/>
          <ac:spMkLst>
            <pc:docMk/>
            <pc:sldMk cId="3666285662" sldId="3409"/>
            <ac:spMk id="31" creationId="{66E489D6-E2D4-6212-0C14-E79079052155}"/>
          </ac:spMkLst>
        </pc:spChg>
        <pc:spChg chg="mod">
          <ac:chgData name="Ye, Junyi" userId="7dbe3017-061c-4045-adfb-70025c966cf8" providerId="ADAL" clId="{FA28D696-FD69-46CA-95DE-61F6E5DF8576}" dt="2024-10-11T19:13:10.246" v="2222" actId="1038"/>
          <ac:spMkLst>
            <pc:docMk/>
            <pc:sldMk cId="3666285662" sldId="3409"/>
            <ac:spMk id="32" creationId="{FB82BD1C-E0F2-368C-369D-766DB1A909C4}"/>
          </ac:spMkLst>
        </pc:spChg>
        <pc:spChg chg="add del mod">
          <ac:chgData name="Ye, Junyi" userId="7dbe3017-061c-4045-adfb-70025c966cf8" providerId="ADAL" clId="{FA28D696-FD69-46CA-95DE-61F6E5DF8576}" dt="2024-10-11T18:57:43.477" v="1941" actId="478"/>
          <ac:spMkLst>
            <pc:docMk/>
            <pc:sldMk cId="3666285662" sldId="3409"/>
            <ac:spMk id="35" creationId="{8A6943AA-4ABC-9CCC-A4AC-8CE3044BA0B0}"/>
          </ac:spMkLst>
        </pc:spChg>
        <pc:spChg chg="add mod">
          <ac:chgData name="Ye, Junyi" userId="7dbe3017-061c-4045-adfb-70025c966cf8" providerId="ADAL" clId="{FA28D696-FD69-46CA-95DE-61F6E5DF8576}" dt="2024-10-11T18:34:29.465" v="1489"/>
          <ac:spMkLst>
            <pc:docMk/>
            <pc:sldMk cId="3666285662" sldId="3409"/>
            <ac:spMk id="37" creationId="{384AC250-1D96-D4B8-55E8-996EEC636EF6}"/>
          </ac:spMkLst>
        </pc:spChg>
        <pc:spChg chg="add del mod">
          <ac:chgData name="Ye, Junyi" userId="7dbe3017-061c-4045-adfb-70025c966cf8" providerId="ADAL" clId="{FA28D696-FD69-46CA-95DE-61F6E5DF8576}" dt="2024-10-04T14:51:54.797" v="576" actId="478"/>
          <ac:spMkLst>
            <pc:docMk/>
            <pc:sldMk cId="3666285662" sldId="3409"/>
            <ac:spMk id="37" creationId="{4531023E-369B-292C-1A8A-739F130FF459}"/>
          </ac:spMkLst>
        </pc:spChg>
        <pc:spChg chg="del mod">
          <ac:chgData name="Ye, Junyi" userId="7dbe3017-061c-4045-adfb-70025c966cf8" providerId="ADAL" clId="{FA28D696-FD69-46CA-95DE-61F6E5DF8576}" dt="2024-10-11T19:05:06.346" v="2105" actId="478"/>
          <ac:spMkLst>
            <pc:docMk/>
            <pc:sldMk cId="3666285662" sldId="3409"/>
            <ac:spMk id="38" creationId="{22C6CC3A-05AE-846A-ABBA-102E6DD004C1}"/>
          </ac:spMkLst>
        </pc:spChg>
        <pc:spChg chg="add mod">
          <ac:chgData name="Ye, Junyi" userId="7dbe3017-061c-4045-adfb-70025c966cf8" providerId="ADAL" clId="{FA28D696-FD69-46CA-95DE-61F6E5DF8576}" dt="2024-10-11T18:34:29.465" v="1489"/>
          <ac:spMkLst>
            <pc:docMk/>
            <pc:sldMk cId="3666285662" sldId="3409"/>
            <ac:spMk id="39" creationId="{72F20044-4D95-5ABB-B664-379AD1E2D47F}"/>
          </ac:spMkLst>
        </pc:spChg>
        <pc:spChg chg="add mod">
          <ac:chgData name="Ye, Junyi" userId="7dbe3017-061c-4045-adfb-70025c966cf8" providerId="ADAL" clId="{FA28D696-FD69-46CA-95DE-61F6E5DF8576}" dt="2024-10-04T14:46:40.346" v="412" actId="1076"/>
          <ac:spMkLst>
            <pc:docMk/>
            <pc:sldMk cId="3666285662" sldId="3409"/>
            <ac:spMk id="39" creationId="{F5BE1FD6-D983-37CA-FDE4-A3BC8E27844B}"/>
          </ac:spMkLst>
        </pc:spChg>
        <pc:spChg chg="add mod">
          <ac:chgData name="Ye, Junyi" userId="7dbe3017-061c-4045-adfb-70025c966cf8" providerId="ADAL" clId="{FA28D696-FD69-46CA-95DE-61F6E5DF8576}" dt="2024-10-11T18:34:29.465" v="1489"/>
          <ac:spMkLst>
            <pc:docMk/>
            <pc:sldMk cId="3666285662" sldId="3409"/>
            <ac:spMk id="40" creationId="{442DBF68-B1B1-82E5-A5DF-C0CE352149EA}"/>
          </ac:spMkLst>
        </pc:spChg>
        <pc:spChg chg="add del mod">
          <ac:chgData name="Ye, Junyi" userId="7dbe3017-061c-4045-adfb-70025c966cf8" providerId="ADAL" clId="{FA28D696-FD69-46CA-95DE-61F6E5DF8576}" dt="2024-10-04T14:50:30.302" v="542" actId="478"/>
          <ac:spMkLst>
            <pc:docMk/>
            <pc:sldMk cId="3666285662" sldId="3409"/>
            <ac:spMk id="40" creationId="{4D5D700A-85A6-AD40-8219-E2A1E38F26E3}"/>
          </ac:spMkLst>
        </pc:spChg>
        <pc:spChg chg="add mod">
          <ac:chgData name="Ye, Junyi" userId="7dbe3017-061c-4045-adfb-70025c966cf8" providerId="ADAL" clId="{FA28D696-FD69-46CA-95DE-61F6E5DF8576}" dt="2024-10-11T18:34:29.465" v="1489"/>
          <ac:spMkLst>
            <pc:docMk/>
            <pc:sldMk cId="3666285662" sldId="3409"/>
            <ac:spMk id="41" creationId="{8F3FA488-7C73-67A1-1E00-EA897039A4B1}"/>
          </ac:spMkLst>
        </pc:spChg>
        <pc:spChg chg="add del mod">
          <ac:chgData name="Ye, Junyi" userId="7dbe3017-061c-4045-adfb-70025c966cf8" providerId="ADAL" clId="{FA28D696-FD69-46CA-95DE-61F6E5DF8576}" dt="2024-10-04T14:50:30.302" v="542" actId="478"/>
          <ac:spMkLst>
            <pc:docMk/>
            <pc:sldMk cId="3666285662" sldId="3409"/>
            <ac:spMk id="41" creationId="{EF0280F8-1D2E-E9D3-0DE9-E3A0C2D55624}"/>
          </ac:spMkLst>
        </pc:spChg>
        <pc:spChg chg="add del mod">
          <ac:chgData name="Ye, Junyi" userId="7dbe3017-061c-4045-adfb-70025c966cf8" providerId="ADAL" clId="{FA28D696-FD69-46CA-95DE-61F6E5DF8576}" dt="2024-10-11T19:32:19.304" v="2528" actId="1076"/>
          <ac:spMkLst>
            <pc:docMk/>
            <pc:sldMk cId="3666285662" sldId="3409"/>
            <ac:spMk id="42" creationId="{385192F6-0C10-E26A-4CB9-A857E34AAC05}"/>
          </ac:spMkLst>
        </pc:spChg>
        <pc:spChg chg="add del mod">
          <ac:chgData name="Ye, Junyi" userId="7dbe3017-061c-4045-adfb-70025c966cf8" providerId="ADAL" clId="{FA28D696-FD69-46CA-95DE-61F6E5DF8576}" dt="2024-10-11T18:18:02.494" v="1177" actId="478"/>
          <ac:spMkLst>
            <pc:docMk/>
            <pc:sldMk cId="3666285662" sldId="3409"/>
            <ac:spMk id="43" creationId="{BD682695-95AB-E8BE-5170-3B4BCAFC2AA0}"/>
          </ac:spMkLst>
        </pc:spChg>
        <pc:spChg chg="del mod">
          <ac:chgData name="Ye, Junyi" userId="7dbe3017-061c-4045-adfb-70025c966cf8" providerId="ADAL" clId="{FA28D696-FD69-46CA-95DE-61F6E5DF8576}" dt="2024-10-11T18:16:39.465" v="1160" actId="478"/>
          <ac:spMkLst>
            <pc:docMk/>
            <pc:sldMk cId="3666285662" sldId="3409"/>
            <ac:spMk id="44" creationId="{1BD949E6-8677-CB59-6695-FE79B124CDA3}"/>
          </ac:spMkLst>
        </pc:spChg>
        <pc:spChg chg="mod">
          <ac:chgData name="Ye, Junyi" userId="7dbe3017-061c-4045-adfb-70025c966cf8" providerId="ADAL" clId="{FA28D696-FD69-46CA-95DE-61F6E5DF8576}" dt="2024-10-11T19:06:30.314" v="2112" actId="14100"/>
          <ac:spMkLst>
            <pc:docMk/>
            <pc:sldMk cId="3666285662" sldId="3409"/>
            <ac:spMk id="45" creationId="{A13DAF1E-C2F4-8F7F-21F8-04DF4C53AC00}"/>
          </ac:spMkLst>
        </pc:spChg>
        <pc:spChg chg="add del mod">
          <ac:chgData name="Ye, Junyi" userId="7dbe3017-061c-4045-adfb-70025c966cf8" providerId="ADAL" clId="{FA28D696-FD69-46CA-95DE-61F6E5DF8576}" dt="2024-10-04T14:50:30.302" v="542" actId="478"/>
          <ac:spMkLst>
            <pc:docMk/>
            <pc:sldMk cId="3666285662" sldId="3409"/>
            <ac:spMk id="46" creationId="{28D7BBAF-9D2E-F450-72F5-465350B380CE}"/>
          </ac:spMkLst>
        </pc:spChg>
        <pc:spChg chg="add del mod">
          <ac:chgData name="Ye, Junyi" userId="7dbe3017-061c-4045-adfb-70025c966cf8" providerId="ADAL" clId="{FA28D696-FD69-46CA-95DE-61F6E5DF8576}" dt="2024-10-04T14:50:30.302" v="542" actId="478"/>
          <ac:spMkLst>
            <pc:docMk/>
            <pc:sldMk cId="3666285662" sldId="3409"/>
            <ac:spMk id="47" creationId="{855CA16A-BD22-0A65-D913-D06D4C1891EB}"/>
          </ac:spMkLst>
        </pc:spChg>
        <pc:spChg chg="add del mod">
          <ac:chgData name="Ye, Junyi" userId="7dbe3017-061c-4045-adfb-70025c966cf8" providerId="ADAL" clId="{FA28D696-FD69-46CA-95DE-61F6E5DF8576}" dt="2024-10-04T14:50:30.302" v="542" actId="478"/>
          <ac:spMkLst>
            <pc:docMk/>
            <pc:sldMk cId="3666285662" sldId="3409"/>
            <ac:spMk id="48" creationId="{47F135A2-8A6B-AFC7-A8EE-9D52FE45B1F1}"/>
          </ac:spMkLst>
        </pc:spChg>
        <pc:spChg chg="add del mod">
          <ac:chgData name="Ye, Junyi" userId="7dbe3017-061c-4045-adfb-70025c966cf8" providerId="ADAL" clId="{FA28D696-FD69-46CA-95DE-61F6E5DF8576}" dt="2024-10-04T14:51:53.938" v="575" actId="478"/>
          <ac:spMkLst>
            <pc:docMk/>
            <pc:sldMk cId="3666285662" sldId="3409"/>
            <ac:spMk id="49" creationId="{C4FA008C-EAAF-7C82-6B7A-5425B3C3D578}"/>
          </ac:spMkLst>
        </pc:spChg>
        <pc:spChg chg="add del mod">
          <ac:chgData name="Ye, Junyi" userId="7dbe3017-061c-4045-adfb-70025c966cf8" providerId="ADAL" clId="{FA28D696-FD69-46CA-95DE-61F6E5DF8576}" dt="2024-10-04T14:51:53" v="574" actId="478"/>
          <ac:spMkLst>
            <pc:docMk/>
            <pc:sldMk cId="3666285662" sldId="3409"/>
            <ac:spMk id="50" creationId="{0B1D818D-E251-103E-4452-AB8365AFF0D4}"/>
          </ac:spMkLst>
        </pc:spChg>
        <pc:spChg chg="add mod">
          <ac:chgData name="Ye, Junyi" userId="7dbe3017-061c-4045-adfb-70025c966cf8" providerId="ADAL" clId="{FA28D696-FD69-46CA-95DE-61F6E5DF8576}" dt="2024-10-12T18:41:53.183" v="2569" actId="1582"/>
          <ac:spMkLst>
            <pc:docMk/>
            <pc:sldMk cId="3666285662" sldId="3409"/>
            <ac:spMk id="51" creationId="{8774F5B5-6E41-7DB7-AE75-87407F4BEEFE}"/>
          </ac:spMkLst>
        </pc:spChg>
        <pc:spChg chg="add mod">
          <ac:chgData name="Ye, Junyi" userId="7dbe3017-061c-4045-adfb-70025c966cf8" providerId="ADAL" clId="{FA28D696-FD69-46CA-95DE-61F6E5DF8576}" dt="2024-10-12T18:41:53.183" v="2569" actId="1582"/>
          <ac:spMkLst>
            <pc:docMk/>
            <pc:sldMk cId="3666285662" sldId="3409"/>
            <ac:spMk id="52" creationId="{B8862120-C096-F96A-9E31-2E35BB1B45EE}"/>
          </ac:spMkLst>
        </pc:spChg>
        <pc:spChg chg="add mod">
          <ac:chgData name="Ye, Junyi" userId="7dbe3017-061c-4045-adfb-70025c966cf8" providerId="ADAL" clId="{FA28D696-FD69-46CA-95DE-61F6E5DF8576}" dt="2024-10-12T18:41:53.183" v="2569" actId="1582"/>
          <ac:spMkLst>
            <pc:docMk/>
            <pc:sldMk cId="3666285662" sldId="3409"/>
            <ac:spMk id="53" creationId="{204F453A-0CD9-3089-7B2E-AA9622FB3366}"/>
          </ac:spMkLst>
        </pc:spChg>
        <pc:spChg chg="add mod">
          <ac:chgData name="Ye, Junyi" userId="7dbe3017-061c-4045-adfb-70025c966cf8" providerId="ADAL" clId="{FA28D696-FD69-46CA-95DE-61F6E5DF8576}" dt="2024-10-12T18:41:53.183" v="2569" actId="1582"/>
          <ac:spMkLst>
            <pc:docMk/>
            <pc:sldMk cId="3666285662" sldId="3409"/>
            <ac:spMk id="54" creationId="{B86E0C96-1F01-1425-4761-5EC2DB42F99E}"/>
          </ac:spMkLst>
        </pc:spChg>
        <pc:spChg chg="add mod">
          <ac:chgData name="Ye, Junyi" userId="7dbe3017-061c-4045-adfb-70025c966cf8" providerId="ADAL" clId="{FA28D696-FD69-46CA-95DE-61F6E5DF8576}" dt="2024-10-12T18:41:53.183" v="2569" actId="1582"/>
          <ac:spMkLst>
            <pc:docMk/>
            <pc:sldMk cId="3666285662" sldId="3409"/>
            <ac:spMk id="55" creationId="{1281F4DF-88D7-8A06-E1FB-2D33F61A6D20}"/>
          </ac:spMkLst>
        </pc:spChg>
        <pc:spChg chg="add mod">
          <ac:chgData name="Ye, Junyi" userId="7dbe3017-061c-4045-adfb-70025c966cf8" providerId="ADAL" clId="{FA28D696-FD69-46CA-95DE-61F6E5DF8576}" dt="2024-10-12T18:41:53.183" v="2569" actId="1582"/>
          <ac:spMkLst>
            <pc:docMk/>
            <pc:sldMk cId="3666285662" sldId="3409"/>
            <ac:spMk id="56" creationId="{702D3C30-0322-9680-18F4-7B059DB2D514}"/>
          </ac:spMkLst>
        </pc:spChg>
        <pc:spChg chg="add mod">
          <ac:chgData name="Ye, Junyi" userId="7dbe3017-061c-4045-adfb-70025c966cf8" providerId="ADAL" clId="{FA28D696-FD69-46CA-95DE-61F6E5DF8576}" dt="2024-10-12T18:51:20.929" v="2873" actId="1037"/>
          <ac:spMkLst>
            <pc:docMk/>
            <pc:sldMk cId="3666285662" sldId="3409"/>
            <ac:spMk id="61" creationId="{F1746EE4-7186-477C-A8B4-766420E2EA27}"/>
          </ac:spMkLst>
        </pc:spChg>
        <pc:spChg chg="add del mod ord topLvl">
          <ac:chgData name="Ye, Junyi" userId="7dbe3017-061c-4045-adfb-70025c966cf8" providerId="ADAL" clId="{FA28D696-FD69-46CA-95DE-61F6E5DF8576}" dt="2024-10-11T18:18:42.777" v="1183" actId="478"/>
          <ac:spMkLst>
            <pc:docMk/>
            <pc:sldMk cId="3666285662" sldId="3409"/>
            <ac:spMk id="90" creationId="{F39CC894-2C17-65CF-9E2A-55A0258BF263}"/>
          </ac:spMkLst>
        </pc:spChg>
        <pc:spChg chg="add mod">
          <ac:chgData name="Ye, Junyi" userId="7dbe3017-061c-4045-adfb-70025c966cf8" providerId="ADAL" clId="{FA28D696-FD69-46CA-95DE-61F6E5DF8576}" dt="2024-10-12T18:48:51.667" v="2831" actId="1037"/>
          <ac:spMkLst>
            <pc:docMk/>
            <pc:sldMk cId="3666285662" sldId="3409"/>
            <ac:spMk id="96" creationId="{AF4A990B-C7C7-7F68-C7DC-22C6FFE1392B}"/>
          </ac:spMkLst>
        </pc:spChg>
        <pc:spChg chg="add mod">
          <ac:chgData name="Ye, Junyi" userId="7dbe3017-061c-4045-adfb-70025c966cf8" providerId="ADAL" clId="{FA28D696-FD69-46CA-95DE-61F6E5DF8576}" dt="2024-10-12T18:48:36.895" v="2807" actId="1076"/>
          <ac:spMkLst>
            <pc:docMk/>
            <pc:sldMk cId="3666285662" sldId="3409"/>
            <ac:spMk id="98" creationId="{98A240BA-FB17-81E3-B972-3F99A7248C8B}"/>
          </ac:spMkLst>
        </pc:spChg>
        <pc:spChg chg="add del mod">
          <ac:chgData name="Ye, Junyi" userId="7dbe3017-061c-4045-adfb-70025c966cf8" providerId="ADAL" clId="{FA28D696-FD69-46CA-95DE-61F6E5DF8576}" dt="2024-10-11T18:47:34.771" v="1677" actId="478"/>
          <ac:spMkLst>
            <pc:docMk/>
            <pc:sldMk cId="3666285662" sldId="3409"/>
            <ac:spMk id="100" creationId="{917B6893-389D-B29C-5767-D68C0BC9260D}"/>
          </ac:spMkLst>
        </pc:spChg>
        <pc:spChg chg="add del mod">
          <ac:chgData name="Ye, Junyi" userId="7dbe3017-061c-4045-adfb-70025c966cf8" providerId="ADAL" clId="{FA28D696-FD69-46CA-95DE-61F6E5DF8576}" dt="2024-10-11T19:02:51.620" v="2075" actId="478"/>
          <ac:spMkLst>
            <pc:docMk/>
            <pc:sldMk cId="3666285662" sldId="3409"/>
            <ac:spMk id="101" creationId="{ACD4B860-C934-AD2F-481A-8DF7942213C7}"/>
          </ac:spMkLst>
        </pc:spChg>
        <pc:spChg chg="add del mod">
          <ac:chgData name="Ye, Junyi" userId="7dbe3017-061c-4045-adfb-70025c966cf8" providerId="ADAL" clId="{FA28D696-FD69-46CA-95DE-61F6E5DF8576}" dt="2024-10-11T18:48:12.464" v="1699" actId="478"/>
          <ac:spMkLst>
            <pc:docMk/>
            <pc:sldMk cId="3666285662" sldId="3409"/>
            <ac:spMk id="106" creationId="{DF7ED19D-1183-8C2E-AFFF-75978EF3CC57}"/>
          </ac:spMkLst>
        </pc:spChg>
        <pc:spChg chg="mod">
          <ac:chgData name="Ye, Junyi" userId="7dbe3017-061c-4045-adfb-70025c966cf8" providerId="ADAL" clId="{FA28D696-FD69-46CA-95DE-61F6E5DF8576}" dt="2024-10-11T19:20:26.674" v="2303" actId="14100"/>
          <ac:spMkLst>
            <pc:docMk/>
            <pc:sldMk cId="3666285662" sldId="3409"/>
            <ac:spMk id="113" creationId="{229950EC-F3B7-9DAD-256A-19CCAF7D2BD9}"/>
          </ac:spMkLst>
        </pc:spChg>
        <pc:spChg chg="mod">
          <ac:chgData name="Ye, Junyi" userId="7dbe3017-061c-4045-adfb-70025c966cf8" providerId="ADAL" clId="{FA28D696-FD69-46CA-95DE-61F6E5DF8576}" dt="2024-10-11T19:13:25.384" v="2225" actId="255"/>
          <ac:spMkLst>
            <pc:docMk/>
            <pc:sldMk cId="3666285662" sldId="3409"/>
            <ac:spMk id="114" creationId="{075EB56D-DAA8-964E-A9C4-77315C296444}"/>
          </ac:spMkLst>
        </pc:spChg>
        <pc:spChg chg="mod">
          <ac:chgData name="Ye, Junyi" userId="7dbe3017-061c-4045-adfb-70025c966cf8" providerId="ADAL" clId="{FA28D696-FD69-46CA-95DE-61F6E5DF8576}" dt="2024-10-11T19:13:25.384" v="2225" actId="255"/>
          <ac:spMkLst>
            <pc:docMk/>
            <pc:sldMk cId="3666285662" sldId="3409"/>
            <ac:spMk id="115" creationId="{6EFC3EBF-D301-7F71-1442-7C84DEEB82E5}"/>
          </ac:spMkLst>
        </pc:spChg>
        <pc:spChg chg="mod">
          <ac:chgData name="Ye, Junyi" userId="7dbe3017-061c-4045-adfb-70025c966cf8" providerId="ADAL" clId="{FA28D696-FD69-46CA-95DE-61F6E5DF8576}" dt="2024-10-11T19:13:25.384" v="2225" actId="255"/>
          <ac:spMkLst>
            <pc:docMk/>
            <pc:sldMk cId="3666285662" sldId="3409"/>
            <ac:spMk id="116" creationId="{A793541B-CD64-23AF-FD7B-F20FF2D51B64}"/>
          </ac:spMkLst>
        </pc:spChg>
        <pc:spChg chg="mod">
          <ac:chgData name="Ye, Junyi" userId="7dbe3017-061c-4045-adfb-70025c966cf8" providerId="ADAL" clId="{FA28D696-FD69-46CA-95DE-61F6E5DF8576}" dt="2024-10-11T19:13:25.384" v="2225" actId="255"/>
          <ac:spMkLst>
            <pc:docMk/>
            <pc:sldMk cId="3666285662" sldId="3409"/>
            <ac:spMk id="117" creationId="{80D9DC7E-E509-F34D-90DA-1AD1CA5AF934}"/>
          </ac:spMkLst>
        </pc:spChg>
        <pc:spChg chg="mod">
          <ac:chgData name="Ye, Junyi" userId="7dbe3017-061c-4045-adfb-70025c966cf8" providerId="ADAL" clId="{FA28D696-FD69-46CA-95DE-61F6E5DF8576}" dt="2024-10-11T19:13:25.384" v="2225" actId="255"/>
          <ac:spMkLst>
            <pc:docMk/>
            <pc:sldMk cId="3666285662" sldId="3409"/>
            <ac:spMk id="118" creationId="{FDE361B2-F547-A828-4CBF-E588F3A80D7E}"/>
          </ac:spMkLst>
        </pc:spChg>
        <pc:spChg chg="mod">
          <ac:chgData name="Ye, Junyi" userId="7dbe3017-061c-4045-adfb-70025c966cf8" providerId="ADAL" clId="{FA28D696-FD69-46CA-95DE-61F6E5DF8576}" dt="2024-10-11T19:13:25.384" v="2225" actId="255"/>
          <ac:spMkLst>
            <pc:docMk/>
            <pc:sldMk cId="3666285662" sldId="3409"/>
            <ac:spMk id="119" creationId="{2433AA2E-5AED-48C8-95C0-6A51EA6B7E7B}"/>
          </ac:spMkLst>
        </pc:spChg>
        <pc:spChg chg="add mod">
          <ac:chgData name="Ye, Junyi" userId="7dbe3017-061c-4045-adfb-70025c966cf8" providerId="ADAL" clId="{FA28D696-FD69-46CA-95DE-61F6E5DF8576}" dt="2024-10-12T18:50:53.225" v="2861" actId="1076"/>
          <ac:spMkLst>
            <pc:docMk/>
            <pc:sldMk cId="3666285662" sldId="3409"/>
            <ac:spMk id="122" creationId="{5AB250F8-0985-E054-3D11-9703EE540FC0}"/>
          </ac:spMkLst>
        </pc:spChg>
        <pc:spChg chg="mod">
          <ac:chgData name="Ye, Junyi" userId="7dbe3017-061c-4045-adfb-70025c966cf8" providerId="ADAL" clId="{FA28D696-FD69-46CA-95DE-61F6E5DF8576}" dt="2024-10-11T19:13:25.384" v="2225" actId="255"/>
          <ac:spMkLst>
            <pc:docMk/>
            <pc:sldMk cId="3666285662" sldId="3409"/>
            <ac:spMk id="125" creationId="{6677D3D5-40CF-7519-3CFC-1BA8F34F4C52}"/>
          </ac:spMkLst>
        </pc:spChg>
        <pc:spChg chg="mod">
          <ac:chgData name="Ye, Junyi" userId="7dbe3017-061c-4045-adfb-70025c966cf8" providerId="ADAL" clId="{FA28D696-FD69-46CA-95DE-61F6E5DF8576}" dt="2024-10-11T19:13:25.384" v="2225" actId="255"/>
          <ac:spMkLst>
            <pc:docMk/>
            <pc:sldMk cId="3666285662" sldId="3409"/>
            <ac:spMk id="126" creationId="{2CC2FD6A-5E18-8086-502A-6FAEB3E65CFB}"/>
          </ac:spMkLst>
        </pc:spChg>
        <pc:spChg chg="mod">
          <ac:chgData name="Ye, Junyi" userId="7dbe3017-061c-4045-adfb-70025c966cf8" providerId="ADAL" clId="{FA28D696-FD69-46CA-95DE-61F6E5DF8576}" dt="2024-10-11T19:13:25.384" v="2225" actId="255"/>
          <ac:spMkLst>
            <pc:docMk/>
            <pc:sldMk cId="3666285662" sldId="3409"/>
            <ac:spMk id="127" creationId="{6C85E5E1-10C3-9179-7438-7CE00E3F237E}"/>
          </ac:spMkLst>
        </pc:spChg>
        <pc:spChg chg="mod">
          <ac:chgData name="Ye, Junyi" userId="7dbe3017-061c-4045-adfb-70025c966cf8" providerId="ADAL" clId="{FA28D696-FD69-46CA-95DE-61F6E5DF8576}" dt="2024-10-11T19:13:25.384" v="2225" actId="255"/>
          <ac:spMkLst>
            <pc:docMk/>
            <pc:sldMk cId="3666285662" sldId="3409"/>
            <ac:spMk id="128" creationId="{BCA83862-393C-DB90-88B0-B87C1A7A892C}"/>
          </ac:spMkLst>
        </pc:spChg>
        <pc:spChg chg="add mod">
          <ac:chgData name="Ye, Junyi" userId="7dbe3017-061c-4045-adfb-70025c966cf8" providerId="ADAL" clId="{FA28D696-FD69-46CA-95DE-61F6E5DF8576}" dt="2024-10-12T18:52:08.752" v="2889" actId="14100"/>
          <ac:spMkLst>
            <pc:docMk/>
            <pc:sldMk cId="3666285662" sldId="3409"/>
            <ac:spMk id="138" creationId="{F033BF31-2C1D-0576-96E8-57CAE04E8E4D}"/>
          </ac:spMkLst>
        </pc:spChg>
        <pc:spChg chg="add mod">
          <ac:chgData name="Ye, Junyi" userId="7dbe3017-061c-4045-adfb-70025c966cf8" providerId="ADAL" clId="{FA28D696-FD69-46CA-95DE-61F6E5DF8576}" dt="2024-10-12T18:45:16.995" v="2714" actId="207"/>
          <ac:spMkLst>
            <pc:docMk/>
            <pc:sldMk cId="3666285662" sldId="3409"/>
            <ac:spMk id="139" creationId="{8DF0796D-B3FC-D518-7AF9-5A043666CC76}"/>
          </ac:spMkLst>
        </pc:spChg>
        <pc:spChg chg="add mod ord">
          <ac:chgData name="Ye, Junyi" userId="7dbe3017-061c-4045-adfb-70025c966cf8" providerId="ADAL" clId="{FA28D696-FD69-46CA-95DE-61F6E5DF8576}" dt="2024-10-12T18:45:20.683" v="2715" actId="20577"/>
          <ac:spMkLst>
            <pc:docMk/>
            <pc:sldMk cId="3666285662" sldId="3409"/>
            <ac:spMk id="140" creationId="{D98C6105-989B-3D25-12B4-0C38337B2757}"/>
          </ac:spMkLst>
        </pc:spChg>
        <pc:spChg chg="add mod">
          <ac:chgData name="Ye, Junyi" userId="7dbe3017-061c-4045-adfb-70025c966cf8" providerId="ADAL" clId="{FA28D696-FD69-46CA-95DE-61F6E5DF8576}" dt="2024-10-11T19:31:33.567" v="2519" actId="14100"/>
          <ac:spMkLst>
            <pc:docMk/>
            <pc:sldMk cId="3666285662" sldId="3409"/>
            <ac:spMk id="141" creationId="{DA5467B2-F8EC-8E2C-B95C-E8EB70DAB2EF}"/>
          </ac:spMkLst>
        </pc:spChg>
        <pc:spChg chg="add mod">
          <ac:chgData name="Ye, Junyi" userId="7dbe3017-061c-4045-adfb-70025c966cf8" providerId="ADAL" clId="{FA28D696-FD69-46CA-95DE-61F6E5DF8576}" dt="2024-10-12T18:49:01.970" v="2836" actId="1037"/>
          <ac:spMkLst>
            <pc:docMk/>
            <pc:sldMk cId="3666285662" sldId="3409"/>
            <ac:spMk id="142" creationId="{A0F5D00B-8DB4-3896-D15A-11ACFDDF4937}"/>
          </ac:spMkLst>
        </pc:spChg>
        <pc:spChg chg="add mod">
          <ac:chgData name="Ye, Junyi" userId="7dbe3017-061c-4045-adfb-70025c966cf8" providerId="ADAL" clId="{FA28D696-FD69-46CA-95DE-61F6E5DF8576}" dt="2024-10-12T18:49:04.949" v="2838" actId="1037"/>
          <ac:spMkLst>
            <pc:docMk/>
            <pc:sldMk cId="3666285662" sldId="3409"/>
            <ac:spMk id="143" creationId="{839B13F7-E03B-C51F-C2B8-8040F37D73F8}"/>
          </ac:spMkLst>
        </pc:spChg>
        <pc:grpChg chg="del mod">
          <ac:chgData name="Ye, Junyi" userId="7dbe3017-061c-4045-adfb-70025c966cf8" providerId="ADAL" clId="{FA28D696-FD69-46CA-95DE-61F6E5DF8576}" dt="2024-10-11T18:34:33.561" v="1490" actId="478"/>
          <ac:grpSpMkLst>
            <pc:docMk/>
            <pc:sldMk cId="3666285662" sldId="3409"/>
            <ac:grpSpMk id="28" creationId="{BB6D2D58-C3C5-6C50-19CB-470AC1B4E959}"/>
          </ac:grpSpMkLst>
        </pc:grpChg>
        <pc:grpChg chg="add mod topLvl">
          <ac:chgData name="Ye, Junyi" userId="7dbe3017-061c-4045-adfb-70025c966cf8" providerId="ADAL" clId="{FA28D696-FD69-46CA-95DE-61F6E5DF8576}" dt="2024-10-12T18:48:56.264" v="2833" actId="1037"/>
          <ac:grpSpMkLst>
            <pc:docMk/>
            <pc:sldMk cId="3666285662" sldId="3409"/>
            <ac:grpSpMk id="89" creationId="{2BA0B315-9838-156C-788C-3019846DB0D2}"/>
          </ac:grpSpMkLst>
        </pc:grpChg>
        <pc:grpChg chg="add del mod">
          <ac:chgData name="Ye, Junyi" userId="7dbe3017-061c-4045-adfb-70025c966cf8" providerId="ADAL" clId="{FA28D696-FD69-46CA-95DE-61F6E5DF8576}" dt="2024-10-11T18:18:42.777" v="1183" actId="478"/>
          <ac:grpSpMkLst>
            <pc:docMk/>
            <pc:sldMk cId="3666285662" sldId="3409"/>
            <ac:grpSpMk id="91" creationId="{BE7D23EF-11E9-B7F9-284E-AF0AF2DC77EC}"/>
          </ac:grpSpMkLst>
        </pc:grpChg>
        <pc:grpChg chg="add mod">
          <ac:chgData name="Ye, Junyi" userId="7dbe3017-061c-4045-adfb-70025c966cf8" providerId="ADAL" clId="{FA28D696-FD69-46CA-95DE-61F6E5DF8576}" dt="2024-10-12T18:52:16.567" v="2891" actId="1076"/>
          <ac:grpSpMkLst>
            <pc:docMk/>
            <pc:sldMk cId="3666285662" sldId="3409"/>
            <ac:grpSpMk id="112" creationId="{11F6CF5A-81A5-A1BA-6532-AFF9CFDA90E9}"/>
          </ac:grpSpMkLst>
        </pc:grpChg>
        <pc:picChg chg="add del mod">
          <ac:chgData name="Ye, Junyi" userId="7dbe3017-061c-4045-adfb-70025c966cf8" providerId="ADAL" clId="{FA28D696-FD69-46CA-95DE-61F6E5DF8576}" dt="2024-10-11T18:38:12.569" v="1550" actId="478"/>
          <ac:picMkLst>
            <pc:docMk/>
            <pc:sldMk cId="3666285662" sldId="3409"/>
            <ac:picMk id="48" creationId="{F4F9759C-CA40-B640-814D-CB87E08BEF57}"/>
          </ac:picMkLst>
        </pc:picChg>
        <pc:picChg chg="add del mod">
          <ac:chgData name="Ye, Junyi" userId="7dbe3017-061c-4045-adfb-70025c966cf8" providerId="ADAL" clId="{FA28D696-FD69-46CA-95DE-61F6E5DF8576}" dt="2024-10-11T19:09:26.090" v="2148" actId="478"/>
          <ac:picMkLst>
            <pc:docMk/>
            <pc:sldMk cId="3666285662" sldId="3409"/>
            <ac:picMk id="49" creationId="{D7AEB5B2-F570-338C-C863-F3CA5D1D429F}"/>
          </ac:picMkLst>
        </pc:picChg>
        <pc:picChg chg="add mod">
          <ac:chgData name="Ye, Junyi" userId="7dbe3017-061c-4045-adfb-70025c966cf8" providerId="ADAL" clId="{FA28D696-FD69-46CA-95DE-61F6E5DF8576}" dt="2024-10-12T18:48:48.348" v="2828" actId="1038"/>
          <ac:picMkLst>
            <pc:docMk/>
            <pc:sldMk cId="3666285662" sldId="3409"/>
            <ac:picMk id="57" creationId="{71B6B62A-E2FC-0A9E-8318-12E90C8CABFD}"/>
          </ac:picMkLst>
        </pc:picChg>
        <pc:cxnChg chg="add mod">
          <ac:chgData name="Ye, Junyi" userId="7dbe3017-061c-4045-adfb-70025c966cf8" providerId="ADAL" clId="{FA28D696-FD69-46CA-95DE-61F6E5DF8576}" dt="2024-10-12T18:48:33.623" v="2805" actId="14100"/>
          <ac:cxnSpMkLst>
            <pc:docMk/>
            <pc:sldMk cId="3666285662" sldId="3409"/>
            <ac:cxnSpMk id="15" creationId="{32246F54-B7D5-F6BD-6B3F-C8460BBA114D}"/>
          </ac:cxnSpMkLst>
        </pc:cxnChg>
        <pc:cxnChg chg="mod">
          <ac:chgData name="Ye, Junyi" userId="7dbe3017-061c-4045-adfb-70025c966cf8" providerId="ADAL" clId="{FA28D696-FD69-46CA-95DE-61F6E5DF8576}" dt="2024-10-12T18:47:03.615" v="2770" actId="1035"/>
          <ac:cxnSpMkLst>
            <pc:docMk/>
            <pc:sldMk cId="3666285662" sldId="3409"/>
            <ac:cxnSpMk id="18" creationId="{EF0501D0-CF37-1E7B-FCAD-A647B5E88548}"/>
          </ac:cxnSpMkLst>
        </pc:cxnChg>
        <pc:cxnChg chg="add mod">
          <ac:chgData name="Ye, Junyi" userId="7dbe3017-061c-4045-adfb-70025c966cf8" providerId="ADAL" clId="{FA28D696-FD69-46CA-95DE-61F6E5DF8576}" dt="2024-10-12T18:50:18.025" v="2857" actId="1037"/>
          <ac:cxnSpMkLst>
            <pc:docMk/>
            <pc:sldMk cId="3666285662" sldId="3409"/>
            <ac:cxnSpMk id="19" creationId="{93DFBD07-7E1A-4A43-C015-4282737C1E82}"/>
          </ac:cxnSpMkLst>
        </pc:cxnChg>
        <pc:cxnChg chg="mod">
          <ac:chgData name="Ye, Junyi" userId="7dbe3017-061c-4045-adfb-70025c966cf8" providerId="ADAL" clId="{FA28D696-FD69-46CA-95DE-61F6E5DF8576}" dt="2024-10-12T18:51:25.924" v="2876" actId="1037"/>
          <ac:cxnSpMkLst>
            <pc:docMk/>
            <pc:sldMk cId="3666285662" sldId="3409"/>
            <ac:cxnSpMk id="25" creationId="{1328BD3C-A068-66CC-2ECE-B666EAEC3C9B}"/>
          </ac:cxnSpMkLst>
        </pc:cxnChg>
        <pc:cxnChg chg="mod">
          <ac:chgData name="Ye, Junyi" userId="7dbe3017-061c-4045-adfb-70025c966cf8" providerId="ADAL" clId="{FA28D696-FD69-46CA-95DE-61F6E5DF8576}" dt="2024-10-11T19:13:10.246" v="2222" actId="1038"/>
          <ac:cxnSpMkLst>
            <pc:docMk/>
            <pc:sldMk cId="3666285662" sldId="3409"/>
            <ac:cxnSpMk id="30" creationId="{9283EB85-4ECA-1019-BEED-3AFD7EFB929E}"/>
          </ac:cxnSpMkLst>
        </pc:cxnChg>
        <pc:cxnChg chg="add mod">
          <ac:chgData name="Ye, Junyi" userId="7dbe3017-061c-4045-adfb-70025c966cf8" providerId="ADAL" clId="{FA28D696-FD69-46CA-95DE-61F6E5DF8576}" dt="2024-10-11T18:34:29.465" v="1489"/>
          <ac:cxnSpMkLst>
            <pc:docMk/>
            <pc:sldMk cId="3666285662" sldId="3409"/>
            <ac:cxnSpMk id="31" creationId="{6E08C1A4-0F4C-537E-8802-2DB1729D96BD}"/>
          </ac:cxnSpMkLst>
        </pc:cxnChg>
        <pc:cxnChg chg="add mod">
          <ac:chgData name="Ye, Junyi" userId="7dbe3017-061c-4045-adfb-70025c966cf8" providerId="ADAL" clId="{FA28D696-FD69-46CA-95DE-61F6E5DF8576}" dt="2024-10-11T18:34:29.465" v="1489"/>
          <ac:cxnSpMkLst>
            <pc:docMk/>
            <pc:sldMk cId="3666285662" sldId="3409"/>
            <ac:cxnSpMk id="33" creationId="{E260DF94-4404-1CCF-8446-8DDDED44EA03}"/>
          </ac:cxnSpMkLst>
        </pc:cxnChg>
        <pc:cxnChg chg="add mod">
          <ac:chgData name="Ye, Junyi" userId="7dbe3017-061c-4045-adfb-70025c966cf8" providerId="ADAL" clId="{FA28D696-FD69-46CA-95DE-61F6E5DF8576}" dt="2024-10-11T18:34:29.465" v="1489"/>
          <ac:cxnSpMkLst>
            <pc:docMk/>
            <pc:sldMk cId="3666285662" sldId="3409"/>
            <ac:cxnSpMk id="34" creationId="{659C4BBB-946F-276C-A608-DD12FAF452E5}"/>
          </ac:cxnSpMkLst>
        </pc:cxnChg>
        <pc:cxnChg chg="add mod">
          <ac:chgData name="Ye, Junyi" userId="7dbe3017-061c-4045-adfb-70025c966cf8" providerId="ADAL" clId="{FA28D696-FD69-46CA-95DE-61F6E5DF8576}" dt="2024-10-11T18:34:29.465" v="1489"/>
          <ac:cxnSpMkLst>
            <pc:docMk/>
            <pc:sldMk cId="3666285662" sldId="3409"/>
            <ac:cxnSpMk id="36" creationId="{014D25BE-A93B-5FFC-4193-9F4B3F634539}"/>
          </ac:cxnSpMkLst>
        </pc:cxnChg>
        <pc:cxnChg chg="add mod">
          <ac:chgData name="Ye, Junyi" userId="7dbe3017-061c-4045-adfb-70025c966cf8" providerId="ADAL" clId="{FA28D696-FD69-46CA-95DE-61F6E5DF8576}" dt="2024-10-11T18:34:29.465" v="1489"/>
          <ac:cxnSpMkLst>
            <pc:docMk/>
            <pc:sldMk cId="3666285662" sldId="3409"/>
            <ac:cxnSpMk id="46" creationId="{FF099E8D-8939-0704-7299-F7D1ADC58BD0}"/>
          </ac:cxnSpMkLst>
        </pc:cxnChg>
        <pc:cxnChg chg="add mod">
          <ac:chgData name="Ye, Junyi" userId="7dbe3017-061c-4045-adfb-70025c966cf8" providerId="ADAL" clId="{FA28D696-FD69-46CA-95DE-61F6E5DF8576}" dt="2024-10-11T18:34:29.465" v="1489"/>
          <ac:cxnSpMkLst>
            <pc:docMk/>
            <pc:sldMk cId="3666285662" sldId="3409"/>
            <ac:cxnSpMk id="47" creationId="{EC1FB294-C23E-A9CE-FB1C-A1F9072D0428}"/>
          </ac:cxnSpMkLst>
        </pc:cxnChg>
        <pc:cxnChg chg="add mod">
          <ac:chgData name="Ye, Junyi" userId="7dbe3017-061c-4045-adfb-70025c966cf8" providerId="ADAL" clId="{FA28D696-FD69-46CA-95DE-61F6E5DF8576}" dt="2024-10-12T18:41:53.183" v="2569" actId="1582"/>
          <ac:cxnSpMkLst>
            <pc:docMk/>
            <pc:sldMk cId="3666285662" sldId="3409"/>
            <ac:cxnSpMk id="58" creationId="{321DA91F-F3A2-5826-DC4C-B8BBE39B7210}"/>
          </ac:cxnSpMkLst>
        </pc:cxnChg>
        <pc:cxnChg chg="add mod">
          <ac:chgData name="Ye, Junyi" userId="7dbe3017-061c-4045-adfb-70025c966cf8" providerId="ADAL" clId="{FA28D696-FD69-46CA-95DE-61F6E5DF8576}" dt="2024-10-12T18:41:53.183" v="2569" actId="1582"/>
          <ac:cxnSpMkLst>
            <pc:docMk/>
            <pc:sldMk cId="3666285662" sldId="3409"/>
            <ac:cxnSpMk id="59" creationId="{0ADE593B-04EC-BA1C-198E-FCE2838EA9CA}"/>
          </ac:cxnSpMkLst>
        </pc:cxnChg>
        <pc:cxnChg chg="add mod">
          <ac:chgData name="Ye, Junyi" userId="7dbe3017-061c-4045-adfb-70025c966cf8" providerId="ADAL" clId="{FA28D696-FD69-46CA-95DE-61F6E5DF8576}" dt="2024-10-12T18:41:53.183" v="2569" actId="1582"/>
          <ac:cxnSpMkLst>
            <pc:docMk/>
            <pc:sldMk cId="3666285662" sldId="3409"/>
            <ac:cxnSpMk id="62" creationId="{C91A788E-B6A2-18F4-AE23-9B910BB71233}"/>
          </ac:cxnSpMkLst>
        </pc:cxnChg>
        <pc:cxnChg chg="add mod">
          <ac:chgData name="Ye, Junyi" userId="7dbe3017-061c-4045-adfb-70025c966cf8" providerId="ADAL" clId="{FA28D696-FD69-46CA-95DE-61F6E5DF8576}" dt="2024-10-12T18:41:53.183" v="2569" actId="1582"/>
          <ac:cxnSpMkLst>
            <pc:docMk/>
            <pc:sldMk cId="3666285662" sldId="3409"/>
            <ac:cxnSpMk id="66" creationId="{5F49BF27-7615-2534-FCA6-2DDF4A77B914}"/>
          </ac:cxnSpMkLst>
        </pc:cxnChg>
        <pc:cxnChg chg="add mod">
          <ac:chgData name="Ye, Junyi" userId="7dbe3017-061c-4045-adfb-70025c966cf8" providerId="ADAL" clId="{FA28D696-FD69-46CA-95DE-61F6E5DF8576}" dt="2024-10-12T18:41:53.183" v="2569" actId="1582"/>
          <ac:cxnSpMkLst>
            <pc:docMk/>
            <pc:sldMk cId="3666285662" sldId="3409"/>
            <ac:cxnSpMk id="69" creationId="{39BB56EC-1A6D-CD0F-747B-16F89CBE357A}"/>
          </ac:cxnSpMkLst>
        </pc:cxnChg>
        <pc:cxnChg chg="add mod">
          <ac:chgData name="Ye, Junyi" userId="7dbe3017-061c-4045-adfb-70025c966cf8" providerId="ADAL" clId="{FA28D696-FD69-46CA-95DE-61F6E5DF8576}" dt="2024-10-12T18:48:41.775" v="2815" actId="1037"/>
          <ac:cxnSpMkLst>
            <pc:docMk/>
            <pc:sldMk cId="3666285662" sldId="3409"/>
            <ac:cxnSpMk id="107" creationId="{72C25DCE-C116-AAAB-438C-D3B1DAD8ECCA}"/>
          </ac:cxnSpMkLst>
        </pc:cxnChg>
        <pc:cxnChg chg="add mod">
          <ac:chgData name="Ye, Junyi" userId="7dbe3017-061c-4045-adfb-70025c966cf8" providerId="ADAL" clId="{FA28D696-FD69-46CA-95DE-61F6E5DF8576}" dt="2024-10-12T18:50:35.790" v="2860" actId="1036"/>
          <ac:cxnSpMkLst>
            <pc:docMk/>
            <pc:sldMk cId="3666285662" sldId="3409"/>
            <ac:cxnSpMk id="111" creationId="{A8DF047D-8743-057E-1A46-AA16C9CD1D4D}"/>
          </ac:cxnSpMkLst>
        </pc:cxnChg>
        <pc:cxnChg chg="mod">
          <ac:chgData name="Ye, Junyi" userId="7dbe3017-061c-4045-adfb-70025c966cf8" providerId="ADAL" clId="{FA28D696-FD69-46CA-95DE-61F6E5DF8576}" dt="2024-10-11T19:09:26.499" v="2149"/>
          <ac:cxnSpMkLst>
            <pc:docMk/>
            <pc:sldMk cId="3666285662" sldId="3409"/>
            <ac:cxnSpMk id="120" creationId="{D3486CA3-E7D3-5D27-EAD3-A6E1B66DC157}"/>
          </ac:cxnSpMkLst>
        </pc:cxnChg>
        <pc:cxnChg chg="mod">
          <ac:chgData name="Ye, Junyi" userId="7dbe3017-061c-4045-adfb-70025c966cf8" providerId="ADAL" clId="{FA28D696-FD69-46CA-95DE-61F6E5DF8576}" dt="2024-10-11T19:09:26.499" v="2149"/>
          <ac:cxnSpMkLst>
            <pc:docMk/>
            <pc:sldMk cId="3666285662" sldId="3409"/>
            <ac:cxnSpMk id="121" creationId="{D6964AAC-2A49-EF5A-41D8-9C5C5B778813}"/>
          </ac:cxnSpMkLst>
        </pc:cxnChg>
        <pc:cxnChg chg="mod">
          <ac:chgData name="Ye, Junyi" userId="7dbe3017-061c-4045-adfb-70025c966cf8" providerId="ADAL" clId="{FA28D696-FD69-46CA-95DE-61F6E5DF8576}" dt="2024-10-11T19:09:26.499" v="2149"/>
          <ac:cxnSpMkLst>
            <pc:docMk/>
            <pc:sldMk cId="3666285662" sldId="3409"/>
            <ac:cxnSpMk id="123" creationId="{26B0DE16-FB70-7FDB-6865-9F4D88CAECD0}"/>
          </ac:cxnSpMkLst>
        </pc:cxnChg>
        <pc:cxnChg chg="mod">
          <ac:chgData name="Ye, Junyi" userId="7dbe3017-061c-4045-adfb-70025c966cf8" providerId="ADAL" clId="{FA28D696-FD69-46CA-95DE-61F6E5DF8576}" dt="2024-10-11T19:09:26.499" v="2149"/>
          <ac:cxnSpMkLst>
            <pc:docMk/>
            <pc:sldMk cId="3666285662" sldId="3409"/>
            <ac:cxnSpMk id="124" creationId="{AE201AA3-B468-C6EE-D953-E8C526CE84AE}"/>
          </ac:cxnSpMkLst>
        </pc:cxnChg>
        <pc:cxnChg chg="mod">
          <ac:chgData name="Ye, Junyi" userId="7dbe3017-061c-4045-adfb-70025c966cf8" providerId="ADAL" clId="{FA28D696-FD69-46CA-95DE-61F6E5DF8576}" dt="2024-10-11T19:09:26.499" v="2149"/>
          <ac:cxnSpMkLst>
            <pc:docMk/>
            <pc:sldMk cId="3666285662" sldId="3409"/>
            <ac:cxnSpMk id="129" creationId="{936CFADC-C196-2139-17E5-87CE2E53DFAE}"/>
          </ac:cxnSpMkLst>
        </pc:cxnChg>
        <pc:cxnChg chg="mod">
          <ac:chgData name="Ye, Junyi" userId="7dbe3017-061c-4045-adfb-70025c966cf8" providerId="ADAL" clId="{FA28D696-FD69-46CA-95DE-61F6E5DF8576}" dt="2024-10-11T19:09:26.499" v="2149"/>
          <ac:cxnSpMkLst>
            <pc:docMk/>
            <pc:sldMk cId="3666285662" sldId="3409"/>
            <ac:cxnSpMk id="130" creationId="{9DDD238F-BA3A-67D9-AAE9-171B7EE78FBD}"/>
          </ac:cxnSpMkLst>
        </pc:cxnChg>
      </pc:sldChg>
      <pc:sldChg chg="delSp modSp add mod">
        <pc:chgData name="Ye, Junyi" userId="7dbe3017-061c-4045-adfb-70025c966cf8" providerId="ADAL" clId="{FA28D696-FD69-46CA-95DE-61F6E5DF8576}" dt="2024-10-04T14:35:59.291" v="130" actId="1076"/>
        <pc:sldMkLst>
          <pc:docMk/>
          <pc:sldMk cId="2160162491" sldId="3410"/>
        </pc:sldMkLst>
        <pc:spChg chg="del">
          <ac:chgData name="Ye, Junyi" userId="7dbe3017-061c-4045-adfb-70025c966cf8" providerId="ADAL" clId="{FA28D696-FD69-46CA-95DE-61F6E5DF8576}" dt="2024-10-04T14:34:58.129" v="84" actId="478"/>
          <ac:spMkLst>
            <pc:docMk/>
            <pc:sldMk cId="2160162491" sldId="3410"/>
            <ac:spMk id="10" creationId="{6C1A8F7A-B2BE-D03C-4E0A-44BCDF296F5F}"/>
          </ac:spMkLst>
        </pc:spChg>
        <pc:spChg chg="del">
          <ac:chgData name="Ye, Junyi" userId="7dbe3017-061c-4045-adfb-70025c966cf8" providerId="ADAL" clId="{FA28D696-FD69-46CA-95DE-61F6E5DF8576}" dt="2024-10-04T14:34:58.129" v="84" actId="478"/>
          <ac:spMkLst>
            <pc:docMk/>
            <pc:sldMk cId="2160162491" sldId="3410"/>
            <ac:spMk id="11" creationId="{3A170FE8-8F21-03AB-C0AB-560A016E55B0}"/>
          </ac:spMkLst>
        </pc:spChg>
        <pc:spChg chg="del">
          <ac:chgData name="Ye, Junyi" userId="7dbe3017-061c-4045-adfb-70025c966cf8" providerId="ADAL" clId="{FA28D696-FD69-46CA-95DE-61F6E5DF8576}" dt="2024-10-04T14:34:58.129" v="84" actId="478"/>
          <ac:spMkLst>
            <pc:docMk/>
            <pc:sldMk cId="2160162491" sldId="3410"/>
            <ac:spMk id="13" creationId="{ACEDB392-6A60-8773-A83B-2BB35216CD46}"/>
          </ac:spMkLst>
        </pc:spChg>
        <pc:spChg chg="mod">
          <ac:chgData name="Ye, Junyi" userId="7dbe3017-061c-4045-adfb-70025c966cf8" providerId="ADAL" clId="{FA28D696-FD69-46CA-95DE-61F6E5DF8576}" dt="2024-10-04T14:35:46.067" v="120" actId="1076"/>
          <ac:spMkLst>
            <pc:docMk/>
            <pc:sldMk cId="2160162491" sldId="3410"/>
            <ac:spMk id="20" creationId="{CF097093-05F6-5CBB-0690-B17CD4A88A8F}"/>
          </ac:spMkLst>
        </pc:spChg>
        <pc:spChg chg="del">
          <ac:chgData name="Ye, Junyi" userId="7dbe3017-061c-4045-adfb-70025c966cf8" providerId="ADAL" clId="{FA28D696-FD69-46CA-95DE-61F6E5DF8576}" dt="2024-10-04T14:34:58.129" v="84" actId="478"/>
          <ac:spMkLst>
            <pc:docMk/>
            <pc:sldMk cId="2160162491" sldId="3410"/>
            <ac:spMk id="22" creationId="{68B7870E-6D02-5C01-C674-51E9C88C9769}"/>
          </ac:spMkLst>
        </pc:spChg>
        <pc:spChg chg="del">
          <ac:chgData name="Ye, Junyi" userId="7dbe3017-061c-4045-adfb-70025c966cf8" providerId="ADAL" clId="{FA28D696-FD69-46CA-95DE-61F6E5DF8576}" dt="2024-10-04T14:34:58.129" v="84" actId="478"/>
          <ac:spMkLst>
            <pc:docMk/>
            <pc:sldMk cId="2160162491" sldId="3410"/>
            <ac:spMk id="23" creationId="{82EE239D-BC47-5DC2-2085-26452E155653}"/>
          </ac:spMkLst>
        </pc:spChg>
        <pc:spChg chg="del">
          <ac:chgData name="Ye, Junyi" userId="7dbe3017-061c-4045-adfb-70025c966cf8" providerId="ADAL" clId="{FA28D696-FD69-46CA-95DE-61F6E5DF8576}" dt="2024-10-04T14:34:58.129" v="84" actId="478"/>
          <ac:spMkLst>
            <pc:docMk/>
            <pc:sldMk cId="2160162491" sldId="3410"/>
            <ac:spMk id="24" creationId="{0E473E25-4783-9B14-0C72-E0CE585EFF8A}"/>
          </ac:spMkLst>
        </pc:spChg>
        <pc:spChg chg="mod">
          <ac:chgData name="Ye, Junyi" userId="7dbe3017-061c-4045-adfb-70025c966cf8" providerId="ADAL" clId="{FA28D696-FD69-46CA-95DE-61F6E5DF8576}" dt="2024-10-04T14:35:59.291" v="130" actId="1076"/>
          <ac:spMkLst>
            <pc:docMk/>
            <pc:sldMk cId="2160162491" sldId="3410"/>
            <ac:spMk id="26" creationId="{AE32394B-7BF9-4E87-96A6-1BC0CE814B15}"/>
          </ac:spMkLst>
        </pc:spChg>
        <pc:spChg chg="mod">
          <ac:chgData name="Ye, Junyi" userId="7dbe3017-061c-4045-adfb-70025c966cf8" providerId="ADAL" clId="{FA28D696-FD69-46CA-95DE-61F6E5DF8576}" dt="2024-10-04T14:35:32.982" v="117" actId="14100"/>
          <ac:spMkLst>
            <pc:docMk/>
            <pc:sldMk cId="2160162491" sldId="3410"/>
            <ac:spMk id="27" creationId="{2C081900-2D86-37A2-7E25-2AE10E58BCAF}"/>
          </ac:spMkLst>
        </pc:spChg>
        <pc:spChg chg="mod">
          <ac:chgData name="Ye, Junyi" userId="7dbe3017-061c-4045-adfb-70025c966cf8" providerId="ADAL" clId="{FA28D696-FD69-46CA-95DE-61F6E5DF8576}" dt="2024-10-04T14:35:33.358" v="118" actId="1038"/>
          <ac:spMkLst>
            <pc:docMk/>
            <pc:sldMk cId="2160162491" sldId="3410"/>
            <ac:spMk id="42" creationId="{385192F6-0C10-E26A-4CB9-A857E34AAC05}"/>
          </ac:spMkLst>
        </pc:spChg>
        <pc:spChg chg="mod">
          <ac:chgData name="Ye, Junyi" userId="7dbe3017-061c-4045-adfb-70025c966cf8" providerId="ADAL" clId="{FA28D696-FD69-46CA-95DE-61F6E5DF8576}" dt="2024-10-04T14:35:33.358" v="118" actId="1038"/>
          <ac:spMkLst>
            <pc:docMk/>
            <pc:sldMk cId="2160162491" sldId="3410"/>
            <ac:spMk id="44" creationId="{1BD949E6-8677-CB59-6695-FE79B124CDA3}"/>
          </ac:spMkLst>
        </pc:spChg>
        <pc:spChg chg="del">
          <ac:chgData name="Ye, Junyi" userId="7dbe3017-061c-4045-adfb-70025c966cf8" providerId="ADAL" clId="{FA28D696-FD69-46CA-95DE-61F6E5DF8576}" dt="2024-10-04T14:35:00.316" v="85" actId="478"/>
          <ac:spMkLst>
            <pc:docMk/>
            <pc:sldMk cId="2160162491" sldId="3410"/>
            <ac:spMk id="45" creationId="{A13DAF1E-C2F4-8F7F-21F8-04DF4C53AC00}"/>
          </ac:spMkLst>
        </pc:spChg>
      </pc:sldChg>
      <pc:sldChg chg="addSp delSp modSp new mod">
        <pc:chgData name="Ye, Junyi" userId="7dbe3017-061c-4045-adfb-70025c966cf8" providerId="ADAL" clId="{FA28D696-FD69-46CA-95DE-61F6E5DF8576}" dt="2024-10-11T18:38:09.481" v="1549" actId="1076"/>
        <pc:sldMkLst>
          <pc:docMk/>
          <pc:sldMk cId="2580521393" sldId="3411"/>
        </pc:sldMkLst>
        <pc:spChg chg="del">
          <ac:chgData name="Ye, Junyi" userId="7dbe3017-061c-4045-adfb-70025c966cf8" providerId="ADAL" clId="{FA28D696-FD69-46CA-95DE-61F6E5DF8576}" dt="2024-10-04T15:15:30.088" v="1157" actId="478"/>
          <ac:spMkLst>
            <pc:docMk/>
            <pc:sldMk cId="2580521393" sldId="3411"/>
            <ac:spMk id="2" creationId="{23338D60-E2AF-DC2C-BA8A-EA1F5D5AEAC4}"/>
          </ac:spMkLst>
        </pc:spChg>
        <pc:spChg chg="del">
          <ac:chgData name="Ye, Junyi" userId="7dbe3017-061c-4045-adfb-70025c966cf8" providerId="ADAL" clId="{FA28D696-FD69-46CA-95DE-61F6E5DF8576}" dt="2024-10-04T15:15:30.088" v="1157" actId="478"/>
          <ac:spMkLst>
            <pc:docMk/>
            <pc:sldMk cId="2580521393" sldId="3411"/>
            <ac:spMk id="3" creationId="{BB504D9A-EC42-2CB5-EBB2-9CAC5EAD219F}"/>
          </ac:spMkLst>
        </pc:spChg>
        <pc:spChg chg="del">
          <ac:chgData name="Ye, Junyi" userId="7dbe3017-061c-4045-adfb-70025c966cf8" providerId="ADAL" clId="{FA28D696-FD69-46CA-95DE-61F6E5DF8576}" dt="2024-10-04T15:15:30.088" v="1157" actId="478"/>
          <ac:spMkLst>
            <pc:docMk/>
            <pc:sldMk cId="2580521393" sldId="3411"/>
            <ac:spMk id="4" creationId="{3D799B5F-E1E8-3060-C89B-A438EF40D7A6}"/>
          </ac:spMkLst>
        </pc:spChg>
        <pc:spChg chg="add mod">
          <ac:chgData name="Ye, Junyi" userId="7dbe3017-061c-4045-adfb-70025c966cf8" providerId="ADAL" clId="{FA28D696-FD69-46CA-95DE-61F6E5DF8576}" dt="2024-10-04T15:15:30.619" v="1158"/>
          <ac:spMkLst>
            <pc:docMk/>
            <pc:sldMk cId="2580521393" sldId="3411"/>
            <ac:spMk id="5" creationId="{48D25BA5-5B1F-EEBD-6E9A-CA5DC825E8F0}"/>
          </ac:spMkLst>
        </pc:spChg>
        <pc:spChg chg="add mod">
          <ac:chgData name="Ye, Junyi" userId="7dbe3017-061c-4045-adfb-70025c966cf8" providerId="ADAL" clId="{FA28D696-FD69-46CA-95DE-61F6E5DF8576}" dt="2024-10-04T15:15:30.619" v="1158"/>
          <ac:spMkLst>
            <pc:docMk/>
            <pc:sldMk cId="2580521393" sldId="3411"/>
            <ac:spMk id="6" creationId="{809A63F7-BC44-0C6B-208C-242841322C34}"/>
          </ac:spMkLst>
        </pc:spChg>
        <pc:spChg chg="add mod">
          <ac:chgData name="Ye, Junyi" userId="7dbe3017-061c-4045-adfb-70025c966cf8" providerId="ADAL" clId="{FA28D696-FD69-46CA-95DE-61F6E5DF8576}" dt="2024-10-04T15:15:30.619" v="1158"/>
          <ac:spMkLst>
            <pc:docMk/>
            <pc:sldMk cId="2580521393" sldId="3411"/>
            <ac:spMk id="7" creationId="{434D252E-8BC5-5B86-0EFE-5085EB0B4DAB}"/>
          </ac:spMkLst>
        </pc:spChg>
        <pc:spChg chg="mod">
          <ac:chgData name="Ye, Junyi" userId="7dbe3017-061c-4045-adfb-70025c966cf8" providerId="ADAL" clId="{FA28D696-FD69-46CA-95DE-61F6E5DF8576}" dt="2024-10-04T15:15:30.619" v="1158"/>
          <ac:spMkLst>
            <pc:docMk/>
            <pc:sldMk cId="2580521393" sldId="3411"/>
            <ac:spMk id="10" creationId="{B24F6BB8-C834-FC95-472C-DF8E339F89BD}"/>
          </ac:spMkLst>
        </pc:spChg>
        <pc:spChg chg="add mod">
          <ac:chgData name="Ye, Junyi" userId="7dbe3017-061c-4045-adfb-70025c966cf8" providerId="ADAL" clId="{FA28D696-FD69-46CA-95DE-61F6E5DF8576}" dt="2024-10-04T15:15:30.619" v="1158"/>
          <ac:spMkLst>
            <pc:docMk/>
            <pc:sldMk cId="2580521393" sldId="3411"/>
            <ac:spMk id="12" creationId="{E2D773D3-D130-933C-9520-672CE8F7B39B}"/>
          </ac:spMkLst>
        </pc:spChg>
        <pc:spChg chg="add mod">
          <ac:chgData name="Ye, Junyi" userId="7dbe3017-061c-4045-adfb-70025c966cf8" providerId="ADAL" clId="{FA28D696-FD69-46CA-95DE-61F6E5DF8576}" dt="2024-10-04T15:15:30.619" v="1158"/>
          <ac:spMkLst>
            <pc:docMk/>
            <pc:sldMk cId="2580521393" sldId="3411"/>
            <ac:spMk id="13" creationId="{5A85D9A7-E140-17F9-D743-4DE9CA445A4D}"/>
          </ac:spMkLst>
        </pc:spChg>
        <pc:spChg chg="add mod">
          <ac:chgData name="Ye, Junyi" userId="7dbe3017-061c-4045-adfb-70025c966cf8" providerId="ADAL" clId="{FA28D696-FD69-46CA-95DE-61F6E5DF8576}" dt="2024-10-04T15:15:30.619" v="1158"/>
          <ac:spMkLst>
            <pc:docMk/>
            <pc:sldMk cId="2580521393" sldId="3411"/>
            <ac:spMk id="14" creationId="{0D3E3EDB-6543-7914-0F35-ADD6CAF215E7}"/>
          </ac:spMkLst>
        </pc:spChg>
        <pc:spChg chg="add mod">
          <ac:chgData name="Ye, Junyi" userId="7dbe3017-061c-4045-adfb-70025c966cf8" providerId="ADAL" clId="{FA28D696-FD69-46CA-95DE-61F6E5DF8576}" dt="2024-10-04T15:15:30.619" v="1158"/>
          <ac:spMkLst>
            <pc:docMk/>
            <pc:sldMk cId="2580521393" sldId="3411"/>
            <ac:spMk id="15" creationId="{22F1BDC9-34AB-A534-7E9B-B8E8058EB036}"/>
          </ac:spMkLst>
        </pc:spChg>
        <pc:spChg chg="add mod">
          <ac:chgData name="Ye, Junyi" userId="7dbe3017-061c-4045-adfb-70025c966cf8" providerId="ADAL" clId="{FA28D696-FD69-46CA-95DE-61F6E5DF8576}" dt="2024-10-04T15:15:30.619" v="1158"/>
          <ac:spMkLst>
            <pc:docMk/>
            <pc:sldMk cId="2580521393" sldId="3411"/>
            <ac:spMk id="16" creationId="{780CF53C-E9FE-E800-E141-736C8FE4DF17}"/>
          </ac:spMkLst>
        </pc:spChg>
        <pc:spChg chg="add mod">
          <ac:chgData name="Ye, Junyi" userId="7dbe3017-061c-4045-adfb-70025c966cf8" providerId="ADAL" clId="{FA28D696-FD69-46CA-95DE-61F6E5DF8576}" dt="2024-10-04T15:15:30.619" v="1158"/>
          <ac:spMkLst>
            <pc:docMk/>
            <pc:sldMk cId="2580521393" sldId="3411"/>
            <ac:spMk id="18" creationId="{0EBF19B7-80B2-E430-A0F1-FDACB7A94247}"/>
          </ac:spMkLst>
        </pc:spChg>
        <pc:spChg chg="add mod">
          <ac:chgData name="Ye, Junyi" userId="7dbe3017-061c-4045-adfb-70025c966cf8" providerId="ADAL" clId="{FA28D696-FD69-46CA-95DE-61F6E5DF8576}" dt="2024-10-04T15:15:30.619" v="1158"/>
          <ac:spMkLst>
            <pc:docMk/>
            <pc:sldMk cId="2580521393" sldId="3411"/>
            <ac:spMk id="19" creationId="{C0F1C3BF-9A04-D61C-B956-89066DD200DE}"/>
          </ac:spMkLst>
        </pc:spChg>
        <pc:spChg chg="add mod">
          <ac:chgData name="Ye, Junyi" userId="7dbe3017-061c-4045-adfb-70025c966cf8" providerId="ADAL" clId="{FA28D696-FD69-46CA-95DE-61F6E5DF8576}" dt="2024-10-04T15:15:30.619" v="1158"/>
          <ac:spMkLst>
            <pc:docMk/>
            <pc:sldMk cId="2580521393" sldId="3411"/>
            <ac:spMk id="21" creationId="{B1A48F6C-01CF-200B-775F-88F2836426FF}"/>
          </ac:spMkLst>
        </pc:spChg>
        <pc:spChg chg="add mod">
          <ac:chgData name="Ye, Junyi" userId="7dbe3017-061c-4045-adfb-70025c966cf8" providerId="ADAL" clId="{FA28D696-FD69-46CA-95DE-61F6E5DF8576}" dt="2024-10-04T15:15:30.619" v="1158"/>
          <ac:spMkLst>
            <pc:docMk/>
            <pc:sldMk cId="2580521393" sldId="3411"/>
            <ac:spMk id="22" creationId="{12B5070F-EE43-AC9D-3CF4-228669A16300}"/>
          </ac:spMkLst>
        </pc:spChg>
        <pc:spChg chg="add mod">
          <ac:chgData name="Ye, Junyi" userId="7dbe3017-061c-4045-adfb-70025c966cf8" providerId="ADAL" clId="{FA28D696-FD69-46CA-95DE-61F6E5DF8576}" dt="2024-10-04T15:15:30.619" v="1158"/>
          <ac:spMkLst>
            <pc:docMk/>
            <pc:sldMk cId="2580521393" sldId="3411"/>
            <ac:spMk id="23" creationId="{E9B65D1B-EFF7-222B-1748-C2F351B50F3C}"/>
          </ac:spMkLst>
        </pc:spChg>
        <pc:spChg chg="add mod">
          <ac:chgData name="Ye, Junyi" userId="7dbe3017-061c-4045-adfb-70025c966cf8" providerId="ADAL" clId="{FA28D696-FD69-46CA-95DE-61F6E5DF8576}" dt="2024-10-04T15:15:30.619" v="1158"/>
          <ac:spMkLst>
            <pc:docMk/>
            <pc:sldMk cId="2580521393" sldId="3411"/>
            <ac:spMk id="24" creationId="{2D22BC12-F428-896F-AAB8-FD59C3427B33}"/>
          </ac:spMkLst>
        </pc:spChg>
        <pc:spChg chg="add mod">
          <ac:chgData name="Ye, Junyi" userId="7dbe3017-061c-4045-adfb-70025c966cf8" providerId="ADAL" clId="{FA28D696-FD69-46CA-95DE-61F6E5DF8576}" dt="2024-10-04T15:15:30.619" v="1158"/>
          <ac:spMkLst>
            <pc:docMk/>
            <pc:sldMk cId="2580521393" sldId="3411"/>
            <ac:spMk id="25" creationId="{596DA788-E35D-3B18-5134-AF095B6289E6}"/>
          </ac:spMkLst>
        </pc:spChg>
        <pc:spChg chg="add mod">
          <ac:chgData name="Ye, Junyi" userId="7dbe3017-061c-4045-adfb-70025c966cf8" providerId="ADAL" clId="{FA28D696-FD69-46CA-95DE-61F6E5DF8576}" dt="2024-10-04T15:15:30.619" v="1158"/>
          <ac:spMkLst>
            <pc:docMk/>
            <pc:sldMk cId="2580521393" sldId="3411"/>
            <ac:spMk id="26" creationId="{23816542-48A2-4DFA-50D5-E1A950141F32}"/>
          </ac:spMkLst>
        </pc:spChg>
        <pc:spChg chg="add mod">
          <ac:chgData name="Ye, Junyi" userId="7dbe3017-061c-4045-adfb-70025c966cf8" providerId="ADAL" clId="{FA28D696-FD69-46CA-95DE-61F6E5DF8576}" dt="2024-10-04T15:15:30.619" v="1158"/>
          <ac:spMkLst>
            <pc:docMk/>
            <pc:sldMk cId="2580521393" sldId="3411"/>
            <ac:spMk id="27" creationId="{95044A61-F27F-A266-7903-496B7D23BD4D}"/>
          </ac:spMkLst>
        </pc:spChg>
        <pc:spChg chg="mod">
          <ac:chgData name="Ye, Junyi" userId="7dbe3017-061c-4045-adfb-70025c966cf8" providerId="ADAL" clId="{FA28D696-FD69-46CA-95DE-61F6E5DF8576}" dt="2024-10-04T15:15:30.619" v="1158"/>
          <ac:spMkLst>
            <pc:docMk/>
            <pc:sldMk cId="2580521393" sldId="3411"/>
            <ac:spMk id="31" creationId="{4E52A405-6D61-570E-4683-7F637CBF099F}"/>
          </ac:spMkLst>
        </pc:spChg>
        <pc:spChg chg="mod">
          <ac:chgData name="Ye, Junyi" userId="7dbe3017-061c-4045-adfb-70025c966cf8" providerId="ADAL" clId="{FA28D696-FD69-46CA-95DE-61F6E5DF8576}" dt="2024-10-04T15:15:30.619" v="1158"/>
          <ac:spMkLst>
            <pc:docMk/>
            <pc:sldMk cId="2580521393" sldId="3411"/>
            <ac:spMk id="33" creationId="{6B490997-950D-FBF2-428E-A5B09A958C38}"/>
          </ac:spMkLst>
        </pc:spChg>
        <pc:spChg chg="mod">
          <ac:chgData name="Ye, Junyi" userId="7dbe3017-061c-4045-adfb-70025c966cf8" providerId="ADAL" clId="{FA28D696-FD69-46CA-95DE-61F6E5DF8576}" dt="2024-10-04T15:15:30.619" v="1158"/>
          <ac:spMkLst>
            <pc:docMk/>
            <pc:sldMk cId="2580521393" sldId="3411"/>
            <ac:spMk id="34" creationId="{88BF81D4-6249-1017-571F-4A462080092F}"/>
          </ac:spMkLst>
        </pc:spChg>
        <pc:spChg chg="mod">
          <ac:chgData name="Ye, Junyi" userId="7dbe3017-061c-4045-adfb-70025c966cf8" providerId="ADAL" clId="{FA28D696-FD69-46CA-95DE-61F6E5DF8576}" dt="2024-10-04T15:15:30.619" v="1158"/>
          <ac:spMkLst>
            <pc:docMk/>
            <pc:sldMk cId="2580521393" sldId="3411"/>
            <ac:spMk id="35" creationId="{4BC69B7E-68E7-CCBA-7DAE-F8D785985000}"/>
          </ac:spMkLst>
        </pc:spChg>
        <pc:spChg chg="mod">
          <ac:chgData name="Ye, Junyi" userId="7dbe3017-061c-4045-adfb-70025c966cf8" providerId="ADAL" clId="{FA28D696-FD69-46CA-95DE-61F6E5DF8576}" dt="2024-10-04T15:15:30.619" v="1158"/>
          <ac:spMkLst>
            <pc:docMk/>
            <pc:sldMk cId="2580521393" sldId="3411"/>
            <ac:spMk id="36" creationId="{4F339610-E330-BD15-1719-3C9BD581F845}"/>
          </ac:spMkLst>
        </pc:spChg>
        <pc:spChg chg="mod">
          <ac:chgData name="Ye, Junyi" userId="7dbe3017-061c-4045-adfb-70025c966cf8" providerId="ADAL" clId="{FA28D696-FD69-46CA-95DE-61F6E5DF8576}" dt="2024-10-04T15:15:30.619" v="1158"/>
          <ac:spMkLst>
            <pc:docMk/>
            <pc:sldMk cId="2580521393" sldId="3411"/>
            <ac:spMk id="37" creationId="{BCEF4744-BDB7-A142-2B25-D015F3150CFB}"/>
          </ac:spMkLst>
        </pc:spChg>
        <pc:spChg chg="mod">
          <ac:chgData name="Ye, Junyi" userId="7dbe3017-061c-4045-adfb-70025c966cf8" providerId="ADAL" clId="{FA28D696-FD69-46CA-95DE-61F6E5DF8576}" dt="2024-10-04T15:15:30.619" v="1158"/>
          <ac:spMkLst>
            <pc:docMk/>
            <pc:sldMk cId="2580521393" sldId="3411"/>
            <ac:spMk id="38" creationId="{F1CBD5FD-E0F1-F057-6410-A6E89D9B5EC2}"/>
          </ac:spMkLst>
        </pc:spChg>
        <pc:spChg chg="add mod">
          <ac:chgData name="Ye, Junyi" userId="7dbe3017-061c-4045-adfb-70025c966cf8" providerId="ADAL" clId="{FA28D696-FD69-46CA-95DE-61F6E5DF8576}" dt="2024-10-04T15:15:30.619" v="1158"/>
          <ac:spMkLst>
            <pc:docMk/>
            <pc:sldMk cId="2580521393" sldId="3411"/>
            <ac:spMk id="44" creationId="{1E7CCFEA-F18C-43F3-A7F3-E8309D48B55E}"/>
          </ac:spMkLst>
        </pc:spChg>
        <pc:spChg chg="add mod">
          <ac:chgData name="Ye, Junyi" userId="7dbe3017-061c-4045-adfb-70025c966cf8" providerId="ADAL" clId="{FA28D696-FD69-46CA-95DE-61F6E5DF8576}" dt="2024-10-04T15:15:30.619" v="1158"/>
          <ac:spMkLst>
            <pc:docMk/>
            <pc:sldMk cId="2580521393" sldId="3411"/>
            <ac:spMk id="45" creationId="{A47A3B29-948F-6C5A-68CB-C1856D8B7765}"/>
          </ac:spMkLst>
        </pc:spChg>
        <pc:spChg chg="add mod">
          <ac:chgData name="Ye, Junyi" userId="7dbe3017-061c-4045-adfb-70025c966cf8" providerId="ADAL" clId="{FA28D696-FD69-46CA-95DE-61F6E5DF8576}" dt="2024-10-04T15:15:30.619" v="1158"/>
          <ac:spMkLst>
            <pc:docMk/>
            <pc:sldMk cId="2580521393" sldId="3411"/>
            <ac:spMk id="48" creationId="{91FABDE7-CF49-8165-EA57-7F0B39BDED1D}"/>
          </ac:spMkLst>
        </pc:spChg>
        <pc:grpChg chg="add mod">
          <ac:chgData name="Ye, Junyi" userId="7dbe3017-061c-4045-adfb-70025c966cf8" providerId="ADAL" clId="{FA28D696-FD69-46CA-95DE-61F6E5DF8576}" dt="2024-10-04T15:15:30.619" v="1158"/>
          <ac:grpSpMkLst>
            <pc:docMk/>
            <pc:sldMk cId="2580521393" sldId="3411"/>
            <ac:grpSpMk id="8" creationId="{0D94B75C-C037-F4A4-D6E9-62C89A9B468C}"/>
          </ac:grpSpMkLst>
        </pc:grpChg>
        <pc:grpChg chg="add mod">
          <ac:chgData name="Ye, Junyi" userId="7dbe3017-061c-4045-adfb-70025c966cf8" providerId="ADAL" clId="{FA28D696-FD69-46CA-95DE-61F6E5DF8576}" dt="2024-10-04T15:15:30.619" v="1158"/>
          <ac:grpSpMkLst>
            <pc:docMk/>
            <pc:sldMk cId="2580521393" sldId="3411"/>
            <ac:grpSpMk id="30" creationId="{C67EA9CA-A6DB-5C17-4FD9-6A5C399F4179}"/>
          </ac:grpSpMkLst>
        </pc:grpChg>
        <pc:grpChg chg="mod">
          <ac:chgData name="Ye, Junyi" userId="7dbe3017-061c-4045-adfb-70025c966cf8" providerId="ADAL" clId="{FA28D696-FD69-46CA-95DE-61F6E5DF8576}" dt="2024-10-04T15:15:30.619" v="1158"/>
          <ac:grpSpMkLst>
            <pc:docMk/>
            <pc:sldMk cId="2580521393" sldId="3411"/>
            <ac:grpSpMk id="32" creationId="{37457ED2-6E3E-F331-8810-FA2F9C6C3F66}"/>
          </ac:grpSpMkLst>
        </pc:grpChg>
        <pc:picChg chg="mod">
          <ac:chgData name="Ye, Junyi" userId="7dbe3017-061c-4045-adfb-70025c966cf8" providerId="ADAL" clId="{FA28D696-FD69-46CA-95DE-61F6E5DF8576}" dt="2024-10-04T15:15:30.619" v="1158"/>
          <ac:picMkLst>
            <pc:docMk/>
            <pc:sldMk cId="2580521393" sldId="3411"/>
            <ac:picMk id="9" creationId="{75C87369-B80C-016F-49A3-B39DBB99D58A}"/>
          </ac:picMkLst>
        </pc:picChg>
        <pc:picChg chg="add mod">
          <ac:chgData name="Ye, Junyi" userId="7dbe3017-061c-4045-adfb-70025c966cf8" providerId="ADAL" clId="{FA28D696-FD69-46CA-95DE-61F6E5DF8576}" dt="2024-10-11T18:38:09.481" v="1549" actId="1076"/>
          <ac:picMkLst>
            <pc:docMk/>
            <pc:sldMk cId="2580521393" sldId="3411"/>
            <ac:picMk id="49" creationId="{142D241A-E394-82A5-7261-E738E32DC899}"/>
          </ac:picMkLst>
        </pc:picChg>
        <pc:cxnChg chg="add mod">
          <ac:chgData name="Ye, Junyi" userId="7dbe3017-061c-4045-adfb-70025c966cf8" providerId="ADAL" clId="{FA28D696-FD69-46CA-95DE-61F6E5DF8576}" dt="2024-10-04T15:15:30.619" v="1158"/>
          <ac:cxnSpMkLst>
            <pc:docMk/>
            <pc:sldMk cId="2580521393" sldId="3411"/>
            <ac:cxnSpMk id="11" creationId="{8D592A8B-C6E8-AD86-93A0-6C2C81BBC39D}"/>
          </ac:cxnSpMkLst>
        </pc:cxnChg>
        <pc:cxnChg chg="add mod">
          <ac:chgData name="Ye, Junyi" userId="7dbe3017-061c-4045-adfb-70025c966cf8" providerId="ADAL" clId="{FA28D696-FD69-46CA-95DE-61F6E5DF8576}" dt="2024-10-04T15:15:30.619" v="1158"/>
          <ac:cxnSpMkLst>
            <pc:docMk/>
            <pc:sldMk cId="2580521393" sldId="3411"/>
            <ac:cxnSpMk id="17" creationId="{6AEB58DF-E6DF-426B-B475-940F22FBB347}"/>
          </ac:cxnSpMkLst>
        </pc:cxnChg>
        <pc:cxnChg chg="add mod">
          <ac:chgData name="Ye, Junyi" userId="7dbe3017-061c-4045-adfb-70025c966cf8" providerId="ADAL" clId="{FA28D696-FD69-46CA-95DE-61F6E5DF8576}" dt="2024-10-04T15:15:30.619" v="1158"/>
          <ac:cxnSpMkLst>
            <pc:docMk/>
            <pc:sldMk cId="2580521393" sldId="3411"/>
            <ac:cxnSpMk id="20" creationId="{93BF1A49-FE0A-7F13-C26F-02797EFFA9A5}"/>
          </ac:cxnSpMkLst>
        </pc:cxnChg>
        <pc:cxnChg chg="add mod">
          <ac:chgData name="Ye, Junyi" userId="7dbe3017-061c-4045-adfb-70025c966cf8" providerId="ADAL" clId="{FA28D696-FD69-46CA-95DE-61F6E5DF8576}" dt="2024-10-04T15:15:30.619" v="1158"/>
          <ac:cxnSpMkLst>
            <pc:docMk/>
            <pc:sldMk cId="2580521393" sldId="3411"/>
            <ac:cxnSpMk id="28" creationId="{3F5591AF-0192-126F-1B13-1E93C3153869}"/>
          </ac:cxnSpMkLst>
        </pc:cxnChg>
        <pc:cxnChg chg="add mod">
          <ac:chgData name="Ye, Junyi" userId="7dbe3017-061c-4045-adfb-70025c966cf8" providerId="ADAL" clId="{FA28D696-FD69-46CA-95DE-61F6E5DF8576}" dt="2024-10-04T15:15:30.619" v="1158"/>
          <ac:cxnSpMkLst>
            <pc:docMk/>
            <pc:sldMk cId="2580521393" sldId="3411"/>
            <ac:cxnSpMk id="29" creationId="{3601F29C-19E5-7B70-0731-02BCDD570443}"/>
          </ac:cxnSpMkLst>
        </pc:cxnChg>
        <pc:cxnChg chg="mod">
          <ac:chgData name="Ye, Junyi" userId="7dbe3017-061c-4045-adfb-70025c966cf8" providerId="ADAL" clId="{FA28D696-FD69-46CA-95DE-61F6E5DF8576}" dt="2024-10-04T15:15:30.619" v="1158"/>
          <ac:cxnSpMkLst>
            <pc:docMk/>
            <pc:sldMk cId="2580521393" sldId="3411"/>
            <ac:cxnSpMk id="39" creationId="{5F28BC40-3C61-30C1-348F-35E33DD66D29}"/>
          </ac:cxnSpMkLst>
        </pc:cxnChg>
        <pc:cxnChg chg="mod">
          <ac:chgData name="Ye, Junyi" userId="7dbe3017-061c-4045-adfb-70025c966cf8" providerId="ADAL" clId="{FA28D696-FD69-46CA-95DE-61F6E5DF8576}" dt="2024-10-04T15:15:30.619" v="1158"/>
          <ac:cxnSpMkLst>
            <pc:docMk/>
            <pc:sldMk cId="2580521393" sldId="3411"/>
            <ac:cxnSpMk id="40" creationId="{F02D26F3-D374-69C4-2D80-57938CDA07B7}"/>
          </ac:cxnSpMkLst>
        </pc:cxnChg>
        <pc:cxnChg chg="mod">
          <ac:chgData name="Ye, Junyi" userId="7dbe3017-061c-4045-adfb-70025c966cf8" providerId="ADAL" clId="{FA28D696-FD69-46CA-95DE-61F6E5DF8576}" dt="2024-10-04T15:15:30.619" v="1158"/>
          <ac:cxnSpMkLst>
            <pc:docMk/>
            <pc:sldMk cId="2580521393" sldId="3411"/>
            <ac:cxnSpMk id="41" creationId="{D3A0BB49-0247-B054-0A42-7B1F78B2A16A}"/>
          </ac:cxnSpMkLst>
        </pc:cxnChg>
        <pc:cxnChg chg="mod">
          <ac:chgData name="Ye, Junyi" userId="7dbe3017-061c-4045-adfb-70025c966cf8" providerId="ADAL" clId="{FA28D696-FD69-46CA-95DE-61F6E5DF8576}" dt="2024-10-04T15:15:30.619" v="1158"/>
          <ac:cxnSpMkLst>
            <pc:docMk/>
            <pc:sldMk cId="2580521393" sldId="3411"/>
            <ac:cxnSpMk id="42" creationId="{3ACE135E-970D-79F5-E51A-14764B788FDD}"/>
          </ac:cxnSpMkLst>
        </pc:cxnChg>
        <pc:cxnChg chg="mod">
          <ac:chgData name="Ye, Junyi" userId="7dbe3017-061c-4045-adfb-70025c966cf8" providerId="ADAL" clId="{FA28D696-FD69-46CA-95DE-61F6E5DF8576}" dt="2024-10-04T15:15:30.619" v="1158"/>
          <ac:cxnSpMkLst>
            <pc:docMk/>
            <pc:sldMk cId="2580521393" sldId="3411"/>
            <ac:cxnSpMk id="43" creationId="{1E88D4EA-5CE1-1377-2B2E-E71529080D4C}"/>
          </ac:cxnSpMkLst>
        </pc:cxnChg>
        <pc:cxnChg chg="add mod">
          <ac:chgData name="Ye, Junyi" userId="7dbe3017-061c-4045-adfb-70025c966cf8" providerId="ADAL" clId="{FA28D696-FD69-46CA-95DE-61F6E5DF8576}" dt="2024-10-04T15:15:30.619" v="1158"/>
          <ac:cxnSpMkLst>
            <pc:docMk/>
            <pc:sldMk cId="2580521393" sldId="3411"/>
            <ac:cxnSpMk id="46" creationId="{3CED8261-03C1-667E-E5CA-A22ED3FD13D8}"/>
          </ac:cxnSpMkLst>
        </pc:cxnChg>
        <pc:cxnChg chg="add mod">
          <ac:chgData name="Ye, Junyi" userId="7dbe3017-061c-4045-adfb-70025c966cf8" providerId="ADAL" clId="{FA28D696-FD69-46CA-95DE-61F6E5DF8576}" dt="2024-10-04T15:15:30.619" v="1158"/>
          <ac:cxnSpMkLst>
            <pc:docMk/>
            <pc:sldMk cId="2580521393" sldId="3411"/>
            <ac:cxnSpMk id="47" creationId="{34524C6F-9374-3963-6E3A-D1D503570D97}"/>
          </ac:cxnSpMkLst>
        </pc:cxnChg>
      </pc:sldChg>
      <pc:sldChg chg="addSp delSp modSp new mod">
        <pc:chgData name="Ye, Junyi" userId="7dbe3017-061c-4045-adfb-70025c966cf8" providerId="ADAL" clId="{FA28D696-FD69-46CA-95DE-61F6E5DF8576}" dt="2024-10-11T19:07:25.703" v="2121" actId="2085"/>
        <pc:sldMkLst>
          <pc:docMk/>
          <pc:sldMk cId="2553924629" sldId="3412"/>
        </pc:sldMkLst>
        <pc:spChg chg="del">
          <ac:chgData name="Ye, Junyi" userId="7dbe3017-061c-4045-adfb-70025c966cf8" providerId="ADAL" clId="{FA28D696-FD69-46CA-95DE-61F6E5DF8576}" dt="2024-10-11T18:20:10.196" v="1206" actId="478"/>
          <ac:spMkLst>
            <pc:docMk/>
            <pc:sldMk cId="2553924629" sldId="3412"/>
            <ac:spMk id="2" creationId="{50B515F3-3370-2E40-B62F-738EA3C5825C}"/>
          </ac:spMkLst>
        </pc:spChg>
        <pc:spChg chg="del">
          <ac:chgData name="Ye, Junyi" userId="7dbe3017-061c-4045-adfb-70025c966cf8" providerId="ADAL" clId="{FA28D696-FD69-46CA-95DE-61F6E5DF8576}" dt="2024-10-11T18:20:10.196" v="1206" actId="478"/>
          <ac:spMkLst>
            <pc:docMk/>
            <pc:sldMk cId="2553924629" sldId="3412"/>
            <ac:spMk id="3" creationId="{02780EC4-8CF9-419F-04E0-E079B398BEBD}"/>
          </ac:spMkLst>
        </pc:spChg>
        <pc:spChg chg="del">
          <ac:chgData name="Ye, Junyi" userId="7dbe3017-061c-4045-adfb-70025c966cf8" providerId="ADAL" clId="{FA28D696-FD69-46CA-95DE-61F6E5DF8576}" dt="2024-10-11T18:20:10.196" v="1206" actId="478"/>
          <ac:spMkLst>
            <pc:docMk/>
            <pc:sldMk cId="2553924629" sldId="3412"/>
            <ac:spMk id="4" creationId="{C1C9E9BF-A54B-BA8A-3D6D-7A56DD5FF44D}"/>
          </ac:spMkLst>
        </pc:spChg>
        <pc:spChg chg="mod">
          <ac:chgData name="Ye, Junyi" userId="7dbe3017-061c-4045-adfb-70025c966cf8" providerId="ADAL" clId="{FA28D696-FD69-46CA-95DE-61F6E5DF8576}" dt="2024-10-11T18:20:10.505" v="1207"/>
          <ac:spMkLst>
            <pc:docMk/>
            <pc:sldMk cId="2553924629" sldId="3412"/>
            <ac:spMk id="7" creationId="{0986639A-9FC2-7AE3-3927-10789392AD11}"/>
          </ac:spMkLst>
        </pc:spChg>
        <pc:spChg chg="add mod">
          <ac:chgData name="Ye, Junyi" userId="7dbe3017-061c-4045-adfb-70025c966cf8" providerId="ADAL" clId="{FA28D696-FD69-46CA-95DE-61F6E5DF8576}" dt="2024-10-11T18:32:41.192" v="1466" actId="1076"/>
          <ac:spMkLst>
            <pc:docMk/>
            <pc:sldMk cId="2553924629" sldId="3412"/>
            <ac:spMk id="8" creationId="{F5F7B115-B7FA-138B-1310-6723BC55C100}"/>
          </ac:spMkLst>
        </pc:spChg>
        <pc:spChg chg="add del mod">
          <ac:chgData name="Ye, Junyi" userId="7dbe3017-061c-4045-adfb-70025c966cf8" providerId="ADAL" clId="{FA28D696-FD69-46CA-95DE-61F6E5DF8576}" dt="2024-10-11T18:21:18.707" v="1240" actId="478"/>
          <ac:spMkLst>
            <pc:docMk/>
            <pc:sldMk cId="2553924629" sldId="3412"/>
            <ac:spMk id="9" creationId="{472F3D0C-C078-315F-E894-0E62930BB2CA}"/>
          </ac:spMkLst>
        </pc:spChg>
        <pc:spChg chg="add mod">
          <ac:chgData name="Ye, Junyi" userId="7dbe3017-061c-4045-adfb-70025c966cf8" providerId="ADAL" clId="{FA28D696-FD69-46CA-95DE-61F6E5DF8576}" dt="2024-10-11T18:31:47.654" v="1453" actId="1038"/>
          <ac:spMkLst>
            <pc:docMk/>
            <pc:sldMk cId="2553924629" sldId="3412"/>
            <ac:spMk id="10" creationId="{7C7C627F-681C-4F03-DF24-C7326E2C3FDB}"/>
          </ac:spMkLst>
        </pc:spChg>
        <pc:spChg chg="add mod">
          <ac:chgData name="Ye, Junyi" userId="7dbe3017-061c-4045-adfb-70025c966cf8" providerId="ADAL" clId="{FA28D696-FD69-46CA-95DE-61F6E5DF8576}" dt="2024-10-11T18:32:41.192" v="1466" actId="1076"/>
          <ac:spMkLst>
            <pc:docMk/>
            <pc:sldMk cId="2553924629" sldId="3412"/>
            <ac:spMk id="11" creationId="{3B0E8AF1-9667-DFF7-F9DC-029C6EE3AA31}"/>
          </ac:spMkLst>
        </pc:spChg>
        <pc:spChg chg="add mod">
          <ac:chgData name="Ye, Junyi" userId="7dbe3017-061c-4045-adfb-70025c966cf8" providerId="ADAL" clId="{FA28D696-FD69-46CA-95DE-61F6E5DF8576}" dt="2024-10-11T18:33:19.229" v="1475" actId="1076"/>
          <ac:spMkLst>
            <pc:docMk/>
            <pc:sldMk cId="2553924629" sldId="3412"/>
            <ac:spMk id="12" creationId="{875C3B5B-DCC3-F031-E698-84751AAA743B}"/>
          </ac:spMkLst>
        </pc:spChg>
        <pc:spChg chg="add del mod">
          <ac:chgData name="Ye, Junyi" userId="7dbe3017-061c-4045-adfb-70025c966cf8" providerId="ADAL" clId="{FA28D696-FD69-46CA-95DE-61F6E5DF8576}" dt="2024-10-11T18:25:51.814" v="1333" actId="478"/>
          <ac:spMkLst>
            <pc:docMk/>
            <pc:sldMk cId="2553924629" sldId="3412"/>
            <ac:spMk id="13" creationId="{44D18EB0-80CE-FDC5-A2EC-A015113D817A}"/>
          </ac:spMkLst>
        </pc:spChg>
        <pc:spChg chg="add mod">
          <ac:chgData name="Ye, Junyi" userId="7dbe3017-061c-4045-adfb-70025c966cf8" providerId="ADAL" clId="{FA28D696-FD69-46CA-95DE-61F6E5DF8576}" dt="2024-10-11T18:36:34.499" v="1504" actId="403"/>
          <ac:spMkLst>
            <pc:docMk/>
            <pc:sldMk cId="2553924629" sldId="3412"/>
            <ac:spMk id="14" creationId="{5895801F-DD8F-DE89-DBBB-95EDC107DD20}"/>
          </ac:spMkLst>
        </pc:spChg>
        <pc:spChg chg="add mod">
          <ac:chgData name="Ye, Junyi" userId="7dbe3017-061c-4045-adfb-70025c966cf8" providerId="ADAL" clId="{FA28D696-FD69-46CA-95DE-61F6E5DF8576}" dt="2024-10-11T18:33:19.229" v="1475" actId="1076"/>
          <ac:spMkLst>
            <pc:docMk/>
            <pc:sldMk cId="2553924629" sldId="3412"/>
            <ac:spMk id="15" creationId="{3D56458D-7565-01C6-25AE-91B386057055}"/>
          </ac:spMkLst>
        </pc:spChg>
        <pc:spChg chg="add mod">
          <ac:chgData name="Ye, Junyi" userId="7dbe3017-061c-4045-adfb-70025c966cf8" providerId="ADAL" clId="{FA28D696-FD69-46CA-95DE-61F6E5DF8576}" dt="2024-10-11T18:34:11.204" v="1488" actId="1076"/>
          <ac:spMkLst>
            <pc:docMk/>
            <pc:sldMk cId="2553924629" sldId="3412"/>
            <ac:spMk id="35" creationId="{85A44BD2-E3D5-4EF3-A348-FA8DB7A68387}"/>
          </ac:spMkLst>
        </pc:spChg>
        <pc:spChg chg="add mod">
          <ac:chgData name="Ye, Junyi" userId="7dbe3017-061c-4045-adfb-70025c966cf8" providerId="ADAL" clId="{FA28D696-FD69-46CA-95DE-61F6E5DF8576}" dt="2024-10-11T18:32:44.007" v="1467" actId="1076"/>
          <ac:spMkLst>
            <pc:docMk/>
            <pc:sldMk cId="2553924629" sldId="3412"/>
            <ac:spMk id="36" creationId="{F9B710D5-FA95-9719-8E9E-575852C85521}"/>
          </ac:spMkLst>
        </pc:spChg>
        <pc:spChg chg="add mod">
          <ac:chgData name="Ye, Junyi" userId="7dbe3017-061c-4045-adfb-70025c966cf8" providerId="ADAL" clId="{FA28D696-FD69-46CA-95DE-61F6E5DF8576}" dt="2024-10-11T18:33:19.229" v="1475" actId="1076"/>
          <ac:spMkLst>
            <pc:docMk/>
            <pc:sldMk cId="2553924629" sldId="3412"/>
            <ac:spMk id="47" creationId="{C3D45A5F-0012-B5DB-E52A-78682365498F}"/>
          </ac:spMkLst>
        </pc:spChg>
        <pc:spChg chg="add del mod">
          <ac:chgData name="Ye, Junyi" userId="7dbe3017-061c-4045-adfb-70025c966cf8" providerId="ADAL" clId="{FA28D696-FD69-46CA-95DE-61F6E5DF8576}" dt="2024-10-11T18:32:02.170" v="1458" actId="478"/>
          <ac:spMkLst>
            <pc:docMk/>
            <pc:sldMk cId="2553924629" sldId="3412"/>
            <ac:spMk id="48" creationId="{776E2754-B2B2-64B6-4B6D-4AAA7BA3E0E1}"/>
          </ac:spMkLst>
        </pc:spChg>
        <pc:spChg chg="add mod">
          <ac:chgData name="Ye, Junyi" userId="7dbe3017-061c-4045-adfb-70025c966cf8" providerId="ADAL" clId="{FA28D696-FD69-46CA-95DE-61F6E5DF8576}" dt="2024-10-11T18:33:19.229" v="1475" actId="1076"/>
          <ac:spMkLst>
            <pc:docMk/>
            <pc:sldMk cId="2553924629" sldId="3412"/>
            <ac:spMk id="49" creationId="{0A9E6CE6-CB78-85D8-02F6-FA5BCE5FBD43}"/>
          </ac:spMkLst>
        </pc:spChg>
        <pc:spChg chg="add mod ord">
          <ac:chgData name="Ye, Junyi" userId="7dbe3017-061c-4045-adfb-70025c966cf8" providerId="ADAL" clId="{FA28D696-FD69-46CA-95DE-61F6E5DF8576}" dt="2024-10-11T19:07:25.703" v="2121" actId="2085"/>
          <ac:spMkLst>
            <pc:docMk/>
            <pc:sldMk cId="2553924629" sldId="3412"/>
            <ac:spMk id="61" creationId="{6469D16B-8686-B6AB-B2D2-548D2CD8F6E7}"/>
          </ac:spMkLst>
        </pc:spChg>
        <pc:grpChg chg="add mod">
          <ac:chgData name="Ye, Junyi" userId="7dbe3017-061c-4045-adfb-70025c966cf8" providerId="ADAL" clId="{FA28D696-FD69-46CA-95DE-61F6E5DF8576}" dt="2024-10-11T18:34:59.164" v="1492" actId="14100"/>
          <ac:grpSpMkLst>
            <pc:docMk/>
            <pc:sldMk cId="2553924629" sldId="3412"/>
            <ac:grpSpMk id="5" creationId="{006D6243-B35A-4FF6-B079-19F7BF192EEE}"/>
          </ac:grpSpMkLst>
        </pc:grpChg>
        <pc:picChg chg="mod">
          <ac:chgData name="Ye, Junyi" userId="7dbe3017-061c-4045-adfb-70025c966cf8" providerId="ADAL" clId="{FA28D696-FD69-46CA-95DE-61F6E5DF8576}" dt="2024-10-11T18:20:10.505" v="1207"/>
          <ac:picMkLst>
            <pc:docMk/>
            <pc:sldMk cId="2553924629" sldId="3412"/>
            <ac:picMk id="6" creationId="{1DD93810-13B5-CC3B-2F40-FBCF859BAE7A}"/>
          </ac:picMkLst>
        </pc:picChg>
        <pc:cxnChg chg="add mod">
          <ac:chgData name="Ye, Junyi" userId="7dbe3017-061c-4045-adfb-70025c966cf8" providerId="ADAL" clId="{FA28D696-FD69-46CA-95DE-61F6E5DF8576}" dt="2024-10-11T18:33:30.839" v="1476" actId="1582"/>
          <ac:cxnSpMkLst>
            <pc:docMk/>
            <pc:sldMk cId="2553924629" sldId="3412"/>
            <ac:cxnSpMk id="17" creationId="{63CD5746-920A-8CE1-02CA-BD9F91F794E0}"/>
          </ac:cxnSpMkLst>
        </pc:cxnChg>
        <pc:cxnChg chg="add mod">
          <ac:chgData name="Ye, Junyi" userId="7dbe3017-061c-4045-adfb-70025c966cf8" providerId="ADAL" clId="{FA28D696-FD69-46CA-95DE-61F6E5DF8576}" dt="2024-10-11T18:33:09.353" v="1474" actId="14100"/>
          <ac:cxnSpMkLst>
            <pc:docMk/>
            <pc:sldMk cId="2553924629" sldId="3412"/>
            <ac:cxnSpMk id="18" creationId="{4A90C14E-8EFA-0861-463F-944F9C985C59}"/>
          </ac:cxnSpMkLst>
        </pc:cxnChg>
        <pc:cxnChg chg="add del mod">
          <ac:chgData name="Ye, Junyi" userId="7dbe3017-061c-4045-adfb-70025c966cf8" providerId="ADAL" clId="{FA28D696-FD69-46CA-95DE-61F6E5DF8576}" dt="2024-10-11T18:32:46.387" v="1468" actId="478"/>
          <ac:cxnSpMkLst>
            <pc:docMk/>
            <pc:sldMk cId="2553924629" sldId="3412"/>
            <ac:cxnSpMk id="22" creationId="{F3C21931-F867-B76D-E81D-BA0DAC630549}"/>
          </ac:cxnSpMkLst>
        </pc:cxnChg>
        <pc:cxnChg chg="add mod">
          <ac:chgData name="Ye, Junyi" userId="7dbe3017-061c-4045-adfb-70025c966cf8" providerId="ADAL" clId="{FA28D696-FD69-46CA-95DE-61F6E5DF8576}" dt="2024-10-11T18:33:19.229" v="1475" actId="1076"/>
          <ac:cxnSpMkLst>
            <pc:docMk/>
            <pc:sldMk cId="2553924629" sldId="3412"/>
            <ac:cxnSpMk id="28" creationId="{448F0B70-925B-8CC2-56A0-27B90B462419}"/>
          </ac:cxnSpMkLst>
        </pc:cxnChg>
        <pc:cxnChg chg="add mod">
          <ac:chgData name="Ye, Junyi" userId="7dbe3017-061c-4045-adfb-70025c966cf8" providerId="ADAL" clId="{FA28D696-FD69-46CA-95DE-61F6E5DF8576}" dt="2024-10-11T18:33:19.229" v="1475" actId="1076"/>
          <ac:cxnSpMkLst>
            <pc:docMk/>
            <pc:sldMk cId="2553924629" sldId="3412"/>
            <ac:cxnSpMk id="31" creationId="{C94BD836-0569-9C7C-7739-D8DFCABA2E00}"/>
          </ac:cxnSpMkLst>
        </pc:cxnChg>
        <pc:cxnChg chg="add mod">
          <ac:chgData name="Ye, Junyi" userId="7dbe3017-061c-4045-adfb-70025c966cf8" providerId="ADAL" clId="{FA28D696-FD69-46CA-95DE-61F6E5DF8576}" dt="2024-10-11T18:33:55.424" v="1485" actId="14100"/>
          <ac:cxnSpMkLst>
            <pc:docMk/>
            <pc:sldMk cId="2553924629" sldId="3412"/>
            <ac:cxnSpMk id="54" creationId="{05977CF6-4189-DA14-C14B-F8AC01DC6760}"/>
          </ac:cxnSpMkLst>
        </pc:cxnChg>
        <pc:cxnChg chg="add mod">
          <ac:chgData name="Ye, Junyi" userId="7dbe3017-061c-4045-adfb-70025c966cf8" providerId="ADAL" clId="{FA28D696-FD69-46CA-95DE-61F6E5DF8576}" dt="2024-10-11T18:34:02.008" v="1487" actId="14100"/>
          <ac:cxnSpMkLst>
            <pc:docMk/>
            <pc:sldMk cId="2553924629" sldId="3412"/>
            <ac:cxnSpMk id="56" creationId="{198CAAF8-0FED-38D6-272A-F145F1DF5B91}"/>
          </ac:cxnSpMkLst>
        </pc:cxnChg>
      </pc:sldChg>
      <pc:sldChg chg="addSp delSp modSp new mod">
        <pc:chgData name="Ye, Junyi" userId="7dbe3017-061c-4045-adfb-70025c966cf8" providerId="ADAL" clId="{FA28D696-FD69-46CA-95DE-61F6E5DF8576}" dt="2024-10-11T19:20:19.451" v="2302" actId="1076"/>
        <pc:sldMkLst>
          <pc:docMk/>
          <pc:sldMk cId="2743673366" sldId="3413"/>
        </pc:sldMkLst>
        <pc:spChg chg="del">
          <ac:chgData name="Ye, Junyi" userId="7dbe3017-061c-4045-adfb-70025c966cf8" providerId="ADAL" clId="{FA28D696-FD69-46CA-95DE-61F6E5DF8576}" dt="2024-10-11T19:05:26.455" v="2109" actId="478"/>
          <ac:spMkLst>
            <pc:docMk/>
            <pc:sldMk cId="2743673366" sldId="3413"/>
            <ac:spMk id="2" creationId="{0FE367FD-3BDC-A1F1-23A3-6FA1DA00C851}"/>
          </ac:spMkLst>
        </pc:spChg>
        <pc:spChg chg="del">
          <ac:chgData name="Ye, Junyi" userId="7dbe3017-061c-4045-adfb-70025c966cf8" providerId="ADAL" clId="{FA28D696-FD69-46CA-95DE-61F6E5DF8576}" dt="2024-10-11T19:05:26.455" v="2109" actId="478"/>
          <ac:spMkLst>
            <pc:docMk/>
            <pc:sldMk cId="2743673366" sldId="3413"/>
            <ac:spMk id="3" creationId="{5CFFB79C-DE0E-35F6-EC86-02F5FFEA5525}"/>
          </ac:spMkLst>
        </pc:spChg>
        <pc:spChg chg="del">
          <ac:chgData name="Ye, Junyi" userId="7dbe3017-061c-4045-adfb-70025c966cf8" providerId="ADAL" clId="{FA28D696-FD69-46CA-95DE-61F6E5DF8576}" dt="2024-10-11T19:05:26.455" v="2109" actId="478"/>
          <ac:spMkLst>
            <pc:docMk/>
            <pc:sldMk cId="2743673366" sldId="3413"/>
            <ac:spMk id="4" creationId="{ED83E648-3519-CEFE-2C4B-693B506B7FC9}"/>
          </ac:spMkLst>
        </pc:spChg>
        <pc:picChg chg="add mod">
          <ac:chgData name="Ye, Junyi" userId="7dbe3017-061c-4045-adfb-70025c966cf8" providerId="ADAL" clId="{FA28D696-FD69-46CA-95DE-61F6E5DF8576}" dt="2024-10-11T19:20:19.451" v="2302" actId="1076"/>
          <ac:picMkLst>
            <pc:docMk/>
            <pc:sldMk cId="2743673366" sldId="3413"/>
            <ac:picMk id="5" creationId="{A7841249-2BDC-D010-006B-55AA326D6451}"/>
          </ac:picMkLst>
        </pc:picChg>
      </pc:sldChg>
      <pc:sldChg chg="addSp delSp modSp new mod">
        <pc:chgData name="Ye, Junyi" userId="7dbe3017-061c-4045-adfb-70025c966cf8" providerId="ADAL" clId="{FA28D696-FD69-46CA-95DE-61F6E5DF8576}" dt="2024-10-12T18:52:46.868" v="2895" actId="165"/>
        <pc:sldMkLst>
          <pc:docMk/>
          <pc:sldMk cId="737579433" sldId="3414"/>
        </pc:sldMkLst>
        <pc:spChg chg="del">
          <ac:chgData name="Ye, Junyi" userId="7dbe3017-061c-4045-adfb-70025c966cf8" providerId="ADAL" clId="{FA28D696-FD69-46CA-95DE-61F6E5DF8576}" dt="2024-10-11T19:07:41.144" v="2123" actId="478"/>
          <ac:spMkLst>
            <pc:docMk/>
            <pc:sldMk cId="737579433" sldId="3414"/>
            <ac:spMk id="2" creationId="{AEDD8F21-54FD-B82E-9B52-D923AA90B46C}"/>
          </ac:spMkLst>
        </pc:spChg>
        <pc:spChg chg="del">
          <ac:chgData name="Ye, Junyi" userId="7dbe3017-061c-4045-adfb-70025c966cf8" providerId="ADAL" clId="{FA28D696-FD69-46CA-95DE-61F6E5DF8576}" dt="2024-10-11T19:07:41.144" v="2123" actId="478"/>
          <ac:spMkLst>
            <pc:docMk/>
            <pc:sldMk cId="737579433" sldId="3414"/>
            <ac:spMk id="3" creationId="{6A630A3A-B99F-5F6E-F9CE-0197F789BF00}"/>
          </ac:spMkLst>
        </pc:spChg>
        <pc:spChg chg="del">
          <ac:chgData name="Ye, Junyi" userId="7dbe3017-061c-4045-adfb-70025c966cf8" providerId="ADAL" clId="{FA28D696-FD69-46CA-95DE-61F6E5DF8576}" dt="2024-10-11T19:07:41.144" v="2123" actId="478"/>
          <ac:spMkLst>
            <pc:docMk/>
            <pc:sldMk cId="737579433" sldId="3414"/>
            <ac:spMk id="4" creationId="{95BDC123-E4B8-D05D-8EEC-79C335B8A172}"/>
          </ac:spMkLst>
        </pc:spChg>
        <pc:spChg chg="add mod">
          <ac:chgData name="Ye, Junyi" userId="7dbe3017-061c-4045-adfb-70025c966cf8" providerId="ADAL" clId="{FA28D696-FD69-46CA-95DE-61F6E5DF8576}" dt="2024-10-11T19:08:59.928" v="2142" actId="255"/>
          <ac:spMkLst>
            <pc:docMk/>
            <pc:sldMk cId="737579433" sldId="3414"/>
            <ac:spMk id="5" creationId="{1EE0F720-6B25-B8B5-07F2-60122181A954}"/>
          </ac:spMkLst>
        </pc:spChg>
        <pc:spChg chg="add mod">
          <ac:chgData name="Ye, Junyi" userId="7dbe3017-061c-4045-adfb-70025c966cf8" providerId="ADAL" clId="{FA28D696-FD69-46CA-95DE-61F6E5DF8576}" dt="2024-10-11T19:08:59.928" v="2142" actId="255"/>
          <ac:spMkLst>
            <pc:docMk/>
            <pc:sldMk cId="737579433" sldId="3414"/>
            <ac:spMk id="6" creationId="{62D2F8EC-E8BD-E81E-8E42-7FC9CB6B70F0}"/>
          </ac:spMkLst>
        </pc:spChg>
        <pc:spChg chg="add mod">
          <ac:chgData name="Ye, Junyi" userId="7dbe3017-061c-4045-adfb-70025c966cf8" providerId="ADAL" clId="{FA28D696-FD69-46CA-95DE-61F6E5DF8576}" dt="2024-10-11T19:08:59.928" v="2142" actId="255"/>
          <ac:spMkLst>
            <pc:docMk/>
            <pc:sldMk cId="737579433" sldId="3414"/>
            <ac:spMk id="7" creationId="{79A8426D-7409-B286-74B9-D179F2990097}"/>
          </ac:spMkLst>
        </pc:spChg>
        <pc:spChg chg="add mod">
          <ac:chgData name="Ye, Junyi" userId="7dbe3017-061c-4045-adfb-70025c966cf8" providerId="ADAL" clId="{FA28D696-FD69-46CA-95DE-61F6E5DF8576}" dt="2024-10-11T19:08:59.928" v="2142" actId="255"/>
          <ac:spMkLst>
            <pc:docMk/>
            <pc:sldMk cId="737579433" sldId="3414"/>
            <ac:spMk id="8" creationId="{7BC89836-3A77-4809-8015-1958FB6B2CDD}"/>
          </ac:spMkLst>
        </pc:spChg>
        <pc:spChg chg="add mod">
          <ac:chgData name="Ye, Junyi" userId="7dbe3017-061c-4045-adfb-70025c966cf8" providerId="ADAL" clId="{FA28D696-FD69-46CA-95DE-61F6E5DF8576}" dt="2024-10-11T19:08:59.928" v="2142" actId="255"/>
          <ac:spMkLst>
            <pc:docMk/>
            <pc:sldMk cId="737579433" sldId="3414"/>
            <ac:spMk id="9" creationId="{D839A1E1-76CA-B2CC-ADD1-6F94FDEF8538}"/>
          </ac:spMkLst>
        </pc:spChg>
        <pc:spChg chg="add mod">
          <ac:chgData name="Ye, Junyi" userId="7dbe3017-061c-4045-adfb-70025c966cf8" providerId="ADAL" clId="{FA28D696-FD69-46CA-95DE-61F6E5DF8576}" dt="2024-10-11T19:08:59.928" v="2142" actId="255"/>
          <ac:spMkLst>
            <pc:docMk/>
            <pc:sldMk cId="737579433" sldId="3414"/>
            <ac:spMk id="10" creationId="{BD8C1F3E-63FD-B09D-E204-F8B452C0CBC8}"/>
          </ac:spMkLst>
        </pc:spChg>
        <pc:spChg chg="add mod">
          <ac:chgData name="Ye, Junyi" userId="7dbe3017-061c-4045-adfb-70025c966cf8" providerId="ADAL" clId="{FA28D696-FD69-46CA-95DE-61F6E5DF8576}" dt="2024-10-11T19:08:59.928" v="2142" actId="255"/>
          <ac:spMkLst>
            <pc:docMk/>
            <pc:sldMk cId="737579433" sldId="3414"/>
            <ac:spMk id="11" creationId="{022A7721-9083-7E16-C416-58ECB5C94609}"/>
          </ac:spMkLst>
        </pc:spChg>
        <pc:spChg chg="add mod">
          <ac:chgData name="Ye, Junyi" userId="7dbe3017-061c-4045-adfb-70025c966cf8" providerId="ADAL" clId="{FA28D696-FD69-46CA-95DE-61F6E5DF8576}" dt="2024-10-11T19:09:04.114" v="2143" actId="403"/>
          <ac:spMkLst>
            <pc:docMk/>
            <pc:sldMk cId="737579433" sldId="3414"/>
            <ac:spMk id="16" creationId="{3B0A2ABF-A870-71B0-20D7-3606FD559DE5}"/>
          </ac:spMkLst>
        </pc:spChg>
        <pc:spChg chg="add mod">
          <ac:chgData name="Ye, Junyi" userId="7dbe3017-061c-4045-adfb-70025c966cf8" providerId="ADAL" clId="{FA28D696-FD69-46CA-95DE-61F6E5DF8576}" dt="2024-10-11T19:09:07.079" v="2144" actId="403"/>
          <ac:spMkLst>
            <pc:docMk/>
            <pc:sldMk cId="737579433" sldId="3414"/>
            <ac:spMk id="17" creationId="{C0D45303-A002-03AC-DD97-CE3386EFBDEC}"/>
          </ac:spMkLst>
        </pc:spChg>
        <pc:spChg chg="add mod">
          <ac:chgData name="Ye, Junyi" userId="7dbe3017-061c-4045-adfb-70025c966cf8" providerId="ADAL" clId="{FA28D696-FD69-46CA-95DE-61F6E5DF8576}" dt="2024-10-11T19:09:11.918" v="2146" actId="403"/>
          <ac:spMkLst>
            <pc:docMk/>
            <pc:sldMk cId="737579433" sldId="3414"/>
            <ac:spMk id="18" creationId="{5A1C6AAC-4346-8C0A-C30D-30E9868EB0AD}"/>
          </ac:spMkLst>
        </pc:spChg>
        <pc:spChg chg="add mod">
          <ac:chgData name="Ye, Junyi" userId="7dbe3017-061c-4045-adfb-70025c966cf8" providerId="ADAL" clId="{FA28D696-FD69-46CA-95DE-61F6E5DF8576}" dt="2024-10-11T19:09:09.852" v="2145" actId="403"/>
          <ac:spMkLst>
            <pc:docMk/>
            <pc:sldMk cId="737579433" sldId="3414"/>
            <ac:spMk id="19" creationId="{4D5F8E17-CEE8-866A-51A2-4537DDEE131A}"/>
          </ac:spMkLst>
        </pc:spChg>
        <pc:spChg chg="mod topLvl">
          <ac:chgData name="Ye, Junyi" userId="7dbe3017-061c-4045-adfb-70025c966cf8" providerId="ADAL" clId="{FA28D696-FD69-46CA-95DE-61F6E5DF8576}" dt="2024-10-12T18:52:46.868" v="2895" actId="165"/>
          <ac:spMkLst>
            <pc:docMk/>
            <pc:sldMk cId="737579433" sldId="3414"/>
            <ac:spMk id="26" creationId="{13DD5906-E436-6AF8-0247-27EBA9A0302E}"/>
          </ac:spMkLst>
        </pc:spChg>
        <pc:spChg chg="mod topLvl">
          <ac:chgData name="Ye, Junyi" userId="7dbe3017-061c-4045-adfb-70025c966cf8" providerId="ADAL" clId="{FA28D696-FD69-46CA-95DE-61F6E5DF8576}" dt="2024-10-12T18:52:46.868" v="2895" actId="165"/>
          <ac:spMkLst>
            <pc:docMk/>
            <pc:sldMk cId="737579433" sldId="3414"/>
            <ac:spMk id="27" creationId="{62A3DEE7-766C-37CA-801B-9026DC4DDA93}"/>
          </ac:spMkLst>
        </pc:spChg>
        <pc:spChg chg="mod topLvl">
          <ac:chgData name="Ye, Junyi" userId="7dbe3017-061c-4045-adfb-70025c966cf8" providerId="ADAL" clId="{FA28D696-FD69-46CA-95DE-61F6E5DF8576}" dt="2024-10-12T18:52:46.868" v="2895" actId="165"/>
          <ac:spMkLst>
            <pc:docMk/>
            <pc:sldMk cId="737579433" sldId="3414"/>
            <ac:spMk id="28" creationId="{D6794CAD-F389-C013-9454-508C9769506B}"/>
          </ac:spMkLst>
        </pc:spChg>
        <pc:spChg chg="mod topLvl">
          <ac:chgData name="Ye, Junyi" userId="7dbe3017-061c-4045-adfb-70025c966cf8" providerId="ADAL" clId="{FA28D696-FD69-46CA-95DE-61F6E5DF8576}" dt="2024-10-12T18:52:46.868" v="2895" actId="165"/>
          <ac:spMkLst>
            <pc:docMk/>
            <pc:sldMk cId="737579433" sldId="3414"/>
            <ac:spMk id="29" creationId="{4806020B-84C8-44EB-2DA7-D294EDEE85F2}"/>
          </ac:spMkLst>
        </pc:spChg>
        <pc:spChg chg="mod topLvl">
          <ac:chgData name="Ye, Junyi" userId="7dbe3017-061c-4045-adfb-70025c966cf8" providerId="ADAL" clId="{FA28D696-FD69-46CA-95DE-61F6E5DF8576}" dt="2024-10-12T18:52:46.868" v="2895" actId="165"/>
          <ac:spMkLst>
            <pc:docMk/>
            <pc:sldMk cId="737579433" sldId="3414"/>
            <ac:spMk id="30" creationId="{8E202336-E567-B69E-B6A1-A16A0852B8AD}"/>
          </ac:spMkLst>
        </pc:spChg>
        <pc:spChg chg="mod topLvl">
          <ac:chgData name="Ye, Junyi" userId="7dbe3017-061c-4045-adfb-70025c966cf8" providerId="ADAL" clId="{FA28D696-FD69-46CA-95DE-61F6E5DF8576}" dt="2024-10-12T18:52:46.868" v="2895" actId="165"/>
          <ac:spMkLst>
            <pc:docMk/>
            <pc:sldMk cId="737579433" sldId="3414"/>
            <ac:spMk id="31" creationId="{C5CA948D-6060-87EC-17FA-376187A7F862}"/>
          </ac:spMkLst>
        </pc:spChg>
        <pc:spChg chg="mod topLvl">
          <ac:chgData name="Ye, Junyi" userId="7dbe3017-061c-4045-adfb-70025c966cf8" providerId="ADAL" clId="{FA28D696-FD69-46CA-95DE-61F6E5DF8576}" dt="2024-10-12T18:52:46.868" v="2895" actId="165"/>
          <ac:spMkLst>
            <pc:docMk/>
            <pc:sldMk cId="737579433" sldId="3414"/>
            <ac:spMk id="32" creationId="{E84541D1-E0C5-E030-2E3A-E20EA41D96B2}"/>
          </ac:spMkLst>
        </pc:spChg>
        <pc:spChg chg="mod topLvl">
          <ac:chgData name="Ye, Junyi" userId="7dbe3017-061c-4045-adfb-70025c966cf8" providerId="ADAL" clId="{FA28D696-FD69-46CA-95DE-61F6E5DF8576}" dt="2024-10-12T18:52:46.868" v="2895" actId="165"/>
          <ac:spMkLst>
            <pc:docMk/>
            <pc:sldMk cId="737579433" sldId="3414"/>
            <ac:spMk id="37" creationId="{F2B8FA59-39D9-D5FA-55C5-3FDD315CAB05}"/>
          </ac:spMkLst>
        </pc:spChg>
        <pc:spChg chg="mod topLvl">
          <ac:chgData name="Ye, Junyi" userId="7dbe3017-061c-4045-adfb-70025c966cf8" providerId="ADAL" clId="{FA28D696-FD69-46CA-95DE-61F6E5DF8576}" dt="2024-10-12T18:52:46.868" v="2895" actId="165"/>
          <ac:spMkLst>
            <pc:docMk/>
            <pc:sldMk cId="737579433" sldId="3414"/>
            <ac:spMk id="38" creationId="{D9BBC7B7-8E4F-DB72-B545-C28C28D961DE}"/>
          </ac:spMkLst>
        </pc:spChg>
        <pc:spChg chg="mod topLvl">
          <ac:chgData name="Ye, Junyi" userId="7dbe3017-061c-4045-adfb-70025c966cf8" providerId="ADAL" clId="{FA28D696-FD69-46CA-95DE-61F6E5DF8576}" dt="2024-10-12T18:52:46.868" v="2895" actId="165"/>
          <ac:spMkLst>
            <pc:docMk/>
            <pc:sldMk cId="737579433" sldId="3414"/>
            <ac:spMk id="39" creationId="{9D80D9D7-1206-E250-D1A7-935A0BCFE93A}"/>
          </ac:spMkLst>
        </pc:spChg>
        <pc:spChg chg="mod topLvl">
          <ac:chgData name="Ye, Junyi" userId="7dbe3017-061c-4045-adfb-70025c966cf8" providerId="ADAL" clId="{FA28D696-FD69-46CA-95DE-61F6E5DF8576}" dt="2024-10-12T18:52:46.868" v="2895" actId="165"/>
          <ac:spMkLst>
            <pc:docMk/>
            <pc:sldMk cId="737579433" sldId="3414"/>
            <ac:spMk id="40" creationId="{CC2D7FE4-218C-C5F7-367A-01A98E54B88A}"/>
          </ac:spMkLst>
        </pc:spChg>
        <pc:grpChg chg="add mod">
          <ac:chgData name="Ye, Junyi" userId="7dbe3017-061c-4045-adfb-70025c966cf8" providerId="ADAL" clId="{FA28D696-FD69-46CA-95DE-61F6E5DF8576}" dt="2024-10-12T18:52:27.636" v="2892" actId="1076"/>
          <ac:grpSpMkLst>
            <pc:docMk/>
            <pc:sldMk cId="737579433" sldId="3414"/>
            <ac:grpSpMk id="24" creationId="{E8A14796-EECA-C608-8C11-083EF32549DF}"/>
          </ac:grpSpMkLst>
        </pc:grpChg>
        <pc:grpChg chg="add del mod">
          <ac:chgData name="Ye, Junyi" userId="7dbe3017-061c-4045-adfb-70025c966cf8" providerId="ADAL" clId="{FA28D696-FD69-46CA-95DE-61F6E5DF8576}" dt="2024-10-12T18:52:46.868" v="2895" actId="165"/>
          <ac:grpSpMkLst>
            <pc:docMk/>
            <pc:sldMk cId="737579433" sldId="3414"/>
            <ac:grpSpMk id="25" creationId="{37C02AFB-A815-DBCD-D257-D92E3FBB547A}"/>
          </ac:grpSpMkLst>
        </pc:grpChg>
        <pc:cxnChg chg="add mod">
          <ac:chgData name="Ye, Junyi" userId="7dbe3017-061c-4045-adfb-70025c966cf8" providerId="ADAL" clId="{FA28D696-FD69-46CA-95DE-61F6E5DF8576}" dt="2024-10-11T19:07:50.995" v="2127" actId="164"/>
          <ac:cxnSpMkLst>
            <pc:docMk/>
            <pc:sldMk cId="737579433" sldId="3414"/>
            <ac:cxnSpMk id="12" creationId="{E7663CB4-D35C-BBAB-671F-A8143E1A9FCC}"/>
          </ac:cxnSpMkLst>
        </pc:cxnChg>
        <pc:cxnChg chg="add mod">
          <ac:chgData name="Ye, Junyi" userId="7dbe3017-061c-4045-adfb-70025c966cf8" providerId="ADAL" clId="{FA28D696-FD69-46CA-95DE-61F6E5DF8576}" dt="2024-10-11T19:07:50.995" v="2127" actId="164"/>
          <ac:cxnSpMkLst>
            <pc:docMk/>
            <pc:sldMk cId="737579433" sldId="3414"/>
            <ac:cxnSpMk id="13" creationId="{67794A24-AC01-808A-67DE-800368848DAA}"/>
          </ac:cxnSpMkLst>
        </pc:cxnChg>
        <pc:cxnChg chg="add mod">
          <ac:chgData name="Ye, Junyi" userId="7dbe3017-061c-4045-adfb-70025c966cf8" providerId="ADAL" clId="{FA28D696-FD69-46CA-95DE-61F6E5DF8576}" dt="2024-10-11T19:07:50.995" v="2127" actId="164"/>
          <ac:cxnSpMkLst>
            <pc:docMk/>
            <pc:sldMk cId="737579433" sldId="3414"/>
            <ac:cxnSpMk id="14" creationId="{56D84FBD-A0C5-CAC8-379B-6D0C7F5F15F6}"/>
          </ac:cxnSpMkLst>
        </pc:cxnChg>
        <pc:cxnChg chg="add mod">
          <ac:chgData name="Ye, Junyi" userId="7dbe3017-061c-4045-adfb-70025c966cf8" providerId="ADAL" clId="{FA28D696-FD69-46CA-95DE-61F6E5DF8576}" dt="2024-10-11T19:07:50.995" v="2127" actId="164"/>
          <ac:cxnSpMkLst>
            <pc:docMk/>
            <pc:sldMk cId="737579433" sldId="3414"/>
            <ac:cxnSpMk id="15" creationId="{815E00EB-130A-B9B3-2C9D-3AD00685AA8E}"/>
          </ac:cxnSpMkLst>
        </pc:cxnChg>
        <pc:cxnChg chg="add mod">
          <ac:chgData name="Ye, Junyi" userId="7dbe3017-061c-4045-adfb-70025c966cf8" providerId="ADAL" clId="{FA28D696-FD69-46CA-95DE-61F6E5DF8576}" dt="2024-10-11T19:07:50.995" v="2127" actId="164"/>
          <ac:cxnSpMkLst>
            <pc:docMk/>
            <pc:sldMk cId="737579433" sldId="3414"/>
            <ac:cxnSpMk id="20" creationId="{40739F3E-5F37-21D3-01B9-AC741670F146}"/>
          </ac:cxnSpMkLst>
        </pc:cxnChg>
        <pc:cxnChg chg="add mod">
          <ac:chgData name="Ye, Junyi" userId="7dbe3017-061c-4045-adfb-70025c966cf8" providerId="ADAL" clId="{FA28D696-FD69-46CA-95DE-61F6E5DF8576}" dt="2024-10-11T19:07:50.995" v="2127" actId="164"/>
          <ac:cxnSpMkLst>
            <pc:docMk/>
            <pc:sldMk cId="737579433" sldId="3414"/>
            <ac:cxnSpMk id="21" creationId="{EC291264-3E57-2B83-088C-DDF913E5C139}"/>
          </ac:cxnSpMkLst>
        </pc:cxnChg>
        <pc:cxnChg chg="mod topLvl">
          <ac:chgData name="Ye, Junyi" userId="7dbe3017-061c-4045-adfb-70025c966cf8" providerId="ADAL" clId="{FA28D696-FD69-46CA-95DE-61F6E5DF8576}" dt="2024-10-12T18:52:46.868" v="2895" actId="165"/>
          <ac:cxnSpMkLst>
            <pc:docMk/>
            <pc:sldMk cId="737579433" sldId="3414"/>
            <ac:cxnSpMk id="33" creationId="{80920D3E-D0B6-AA92-69F3-3912EB710EC5}"/>
          </ac:cxnSpMkLst>
        </pc:cxnChg>
        <pc:cxnChg chg="mod topLvl">
          <ac:chgData name="Ye, Junyi" userId="7dbe3017-061c-4045-adfb-70025c966cf8" providerId="ADAL" clId="{FA28D696-FD69-46CA-95DE-61F6E5DF8576}" dt="2024-10-12T18:52:46.868" v="2895" actId="165"/>
          <ac:cxnSpMkLst>
            <pc:docMk/>
            <pc:sldMk cId="737579433" sldId="3414"/>
            <ac:cxnSpMk id="34" creationId="{6279DCD3-9F26-F1C0-B363-6902230D6D6E}"/>
          </ac:cxnSpMkLst>
        </pc:cxnChg>
        <pc:cxnChg chg="mod topLvl">
          <ac:chgData name="Ye, Junyi" userId="7dbe3017-061c-4045-adfb-70025c966cf8" providerId="ADAL" clId="{FA28D696-FD69-46CA-95DE-61F6E5DF8576}" dt="2024-10-12T18:52:46.868" v="2895" actId="165"/>
          <ac:cxnSpMkLst>
            <pc:docMk/>
            <pc:sldMk cId="737579433" sldId="3414"/>
            <ac:cxnSpMk id="35" creationId="{674A1D9E-73C5-9E82-FA02-882942FE2484}"/>
          </ac:cxnSpMkLst>
        </pc:cxnChg>
        <pc:cxnChg chg="mod topLvl">
          <ac:chgData name="Ye, Junyi" userId="7dbe3017-061c-4045-adfb-70025c966cf8" providerId="ADAL" clId="{FA28D696-FD69-46CA-95DE-61F6E5DF8576}" dt="2024-10-12T18:52:46.868" v="2895" actId="165"/>
          <ac:cxnSpMkLst>
            <pc:docMk/>
            <pc:sldMk cId="737579433" sldId="3414"/>
            <ac:cxnSpMk id="36" creationId="{D11B0973-E77B-7B6F-4522-65EDF92A4590}"/>
          </ac:cxnSpMkLst>
        </pc:cxnChg>
        <pc:cxnChg chg="mod topLvl">
          <ac:chgData name="Ye, Junyi" userId="7dbe3017-061c-4045-adfb-70025c966cf8" providerId="ADAL" clId="{FA28D696-FD69-46CA-95DE-61F6E5DF8576}" dt="2024-10-12T18:52:46.868" v="2895" actId="165"/>
          <ac:cxnSpMkLst>
            <pc:docMk/>
            <pc:sldMk cId="737579433" sldId="3414"/>
            <ac:cxnSpMk id="41" creationId="{8453A766-1CC7-9E9F-25B5-E1D2BBFABFD4}"/>
          </ac:cxnSpMkLst>
        </pc:cxnChg>
        <pc:cxnChg chg="mod topLvl">
          <ac:chgData name="Ye, Junyi" userId="7dbe3017-061c-4045-adfb-70025c966cf8" providerId="ADAL" clId="{FA28D696-FD69-46CA-95DE-61F6E5DF8576}" dt="2024-10-12T18:52:46.868" v="2895" actId="165"/>
          <ac:cxnSpMkLst>
            <pc:docMk/>
            <pc:sldMk cId="737579433" sldId="3414"/>
            <ac:cxnSpMk id="42" creationId="{58641350-D8F8-6390-6BD6-D73FCE6DA146}"/>
          </ac:cxnSpMkLst>
        </pc:cxnChg>
      </pc:sldChg>
      <pc:sldChg chg="new del">
        <pc:chgData name="Ye, Junyi" userId="7dbe3017-061c-4045-adfb-70025c966cf8" providerId="ADAL" clId="{FA28D696-FD69-46CA-95DE-61F6E5DF8576}" dt="2024-10-13T20:37:59.413" v="2897" actId="47"/>
        <pc:sldMkLst>
          <pc:docMk/>
          <pc:sldMk cId="1164476835" sldId="3415"/>
        </pc:sldMkLst>
      </pc:sldChg>
      <pc:sldChg chg="addSp delSp modSp add mod">
        <pc:chgData name="Ye, Junyi" userId="7dbe3017-061c-4045-adfb-70025c966cf8" providerId="ADAL" clId="{FA28D696-FD69-46CA-95DE-61F6E5DF8576}" dt="2024-10-15T12:32:41.044" v="3859" actId="1036"/>
        <pc:sldMkLst>
          <pc:docMk/>
          <pc:sldMk cId="2848018550" sldId="3415"/>
        </pc:sldMkLst>
        <pc:spChg chg="mod">
          <ac:chgData name="Ye, Junyi" userId="7dbe3017-061c-4045-adfb-70025c966cf8" providerId="ADAL" clId="{FA28D696-FD69-46CA-95DE-61F6E5DF8576}" dt="2024-10-13T21:37:10.152" v="3196" actId="1076"/>
          <ac:spMkLst>
            <pc:docMk/>
            <pc:sldMk cId="2848018550" sldId="3415"/>
            <ac:spMk id="4" creationId="{1FD9694B-C0A8-3140-866B-1840C9C43E9D}"/>
          </ac:spMkLst>
        </pc:spChg>
        <pc:spChg chg="del">
          <ac:chgData name="Ye, Junyi" userId="7dbe3017-061c-4045-adfb-70025c966cf8" providerId="ADAL" clId="{FA28D696-FD69-46CA-95DE-61F6E5DF8576}" dt="2024-10-13T20:44:38.792" v="2937" actId="478"/>
          <ac:spMkLst>
            <pc:docMk/>
            <pc:sldMk cId="2848018550" sldId="3415"/>
            <ac:spMk id="5" creationId="{3793981C-EFC8-025B-D9A2-B605FC2540FF}"/>
          </ac:spMkLst>
        </pc:spChg>
        <pc:spChg chg="mod">
          <ac:chgData name="Ye, Junyi" userId="7dbe3017-061c-4045-adfb-70025c966cf8" providerId="ADAL" clId="{FA28D696-FD69-46CA-95DE-61F6E5DF8576}" dt="2024-10-13T21:43:42.560" v="3367" actId="1035"/>
          <ac:spMkLst>
            <pc:docMk/>
            <pc:sldMk cId="2848018550" sldId="3415"/>
            <ac:spMk id="6" creationId="{62B4A120-9CC9-8419-2928-C4F72464BC45}"/>
          </ac:spMkLst>
        </pc:spChg>
        <pc:spChg chg="mod">
          <ac:chgData name="Ye, Junyi" userId="7dbe3017-061c-4045-adfb-70025c966cf8" providerId="ADAL" clId="{FA28D696-FD69-46CA-95DE-61F6E5DF8576}" dt="2024-10-13T20:45:35.074" v="2943"/>
          <ac:spMkLst>
            <pc:docMk/>
            <pc:sldMk cId="2848018550" sldId="3415"/>
            <ac:spMk id="16" creationId="{F9636616-EF9A-1798-AC59-B7478E93862F}"/>
          </ac:spMkLst>
        </pc:spChg>
        <pc:spChg chg="mod">
          <ac:chgData name="Ye, Junyi" userId="7dbe3017-061c-4045-adfb-70025c966cf8" providerId="ADAL" clId="{FA28D696-FD69-46CA-95DE-61F6E5DF8576}" dt="2024-10-13T20:45:52.454" v="2949" actId="2085"/>
          <ac:spMkLst>
            <pc:docMk/>
            <pc:sldMk cId="2848018550" sldId="3415"/>
            <ac:spMk id="17" creationId="{E3176436-B28F-3E0D-B5D1-99CC786FCF20}"/>
          </ac:spMkLst>
        </pc:spChg>
        <pc:spChg chg="del">
          <ac:chgData name="Ye, Junyi" userId="7dbe3017-061c-4045-adfb-70025c966cf8" providerId="ADAL" clId="{FA28D696-FD69-46CA-95DE-61F6E5DF8576}" dt="2024-10-13T20:39:02.765" v="2900" actId="478"/>
          <ac:spMkLst>
            <pc:docMk/>
            <pc:sldMk cId="2848018550" sldId="3415"/>
            <ac:spMk id="20" creationId="{0C5EF73F-8467-0FA9-9CF8-DF5919DE15B8}"/>
          </ac:spMkLst>
        </pc:spChg>
        <pc:spChg chg="mod">
          <ac:chgData name="Ye, Junyi" userId="7dbe3017-061c-4045-adfb-70025c966cf8" providerId="ADAL" clId="{FA28D696-FD69-46CA-95DE-61F6E5DF8576}" dt="2024-10-15T12:30:20.930" v="3855" actId="14100"/>
          <ac:spMkLst>
            <pc:docMk/>
            <pc:sldMk cId="2848018550" sldId="3415"/>
            <ac:spMk id="21" creationId="{1F116470-E714-1F7A-A05B-32E61AA6C776}"/>
          </ac:spMkLst>
        </pc:spChg>
        <pc:spChg chg="mod">
          <ac:chgData name="Ye, Junyi" userId="7dbe3017-061c-4045-adfb-70025c966cf8" providerId="ADAL" clId="{FA28D696-FD69-46CA-95DE-61F6E5DF8576}" dt="2024-10-13T21:38:12.359" v="3239" actId="1036"/>
          <ac:spMkLst>
            <pc:docMk/>
            <pc:sldMk cId="2848018550" sldId="3415"/>
            <ac:spMk id="22" creationId="{3D4A39A2-CDC9-4953-6E9D-F8B299D8C613}"/>
          </ac:spMkLst>
        </pc:spChg>
        <pc:spChg chg="mod">
          <ac:chgData name="Ye, Junyi" userId="7dbe3017-061c-4045-adfb-70025c966cf8" providerId="ADAL" clId="{FA28D696-FD69-46CA-95DE-61F6E5DF8576}" dt="2024-10-13T21:38:12.359" v="3239" actId="1036"/>
          <ac:spMkLst>
            <pc:docMk/>
            <pc:sldMk cId="2848018550" sldId="3415"/>
            <ac:spMk id="23" creationId="{E57EC582-D965-E412-71AC-99410B595274}"/>
          </ac:spMkLst>
        </pc:spChg>
        <pc:spChg chg="mod">
          <ac:chgData name="Ye, Junyi" userId="7dbe3017-061c-4045-adfb-70025c966cf8" providerId="ADAL" clId="{FA28D696-FD69-46CA-95DE-61F6E5DF8576}" dt="2024-10-13T21:38:12.359" v="3239" actId="1036"/>
          <ac:spMkLst>
            <pc:docMk/>
            <pc:sldMk cId="2848018550" sldId="3415"/>
            <ac:spMk id="24" creationId="{179F83FD-10D7-63BD-8014-F1C744747A48}"/>
          </ac:spMkLst>
        </pc:spChg>
        <pc:spChg chg="del">
          <ac:chgData name="Ye, Junyi" userId="7dbe3017-061c-4045-adfb-70025c966cf8" providerId="ADAL" clId="{FA28D696-FD69-46CA-95DE-61F6E5DF8576}" dt="2024-10-13T20:39:06.086" v="2901" actId="478"/>
          <ac:spMkLst>
            <pc:docMk/>
            <pc:sldMk cId="2848018550" sldId="3415"/>
            <ac:spMk id="26" creationId="{CAE65CE2-0EDF-8A36-2B8E-2B465851EA7B}"/>
          </ac:spMkLst>
        </pc:spChg>
        <pc:spChg chg="mod">
          <ac:chgData name="Ye, Junyi" userId="7dbe3017-061c-4045-adfb-70025c966cf8" providerId="ADAL" clId="{FA28D696-FD69-46CA-95DE-61F6E5DF8576}" dt="2024-10-13T21:37:45.516" v="3220" actId="1036"/>
          <ac:spMkLst>
            <pc:docMk/>
            <pc:sldMk cId="2848018550" sldId="3415"/>
            <ac:spMk id="27" creationId="{27812019-1614-41C1-89F7-C2DC753A393F}"/>
          </ac:spMkLst>
        </pc:spChg>
        <pc:spChg chg="mod">
          <ac:chgData name="Ye, Junyi" userId="7dbe3017-061c-4045-adfb-70025c966cf8" providerId="ADAL" clId="{FA28D696-FD69-46CA-95DE-61F6E5DF8576}" dt="2024-10-13T20:45:42.447" v="2944" actId="2085"/>
          <ac:spMkLst>
            <pc:docMk/>
            <pc:sldMk cId="2848018550" sldId="3415"/>
            <ac:spMk id="28" creationId="{83FCEBE3-46D2-B23A-280E-D1DC82AE030E}"/>
          </ac:spMkLst>
        </pc:spChg>
        <pc:spChg chg="mod">
          <ac:chgData name="Ye, Junyi" userId="7dbe3017-061c-4045-adfb-70025c966cf8" providerId="ADAL" clId="{FA28D696-FD69-46CA-95DE-61F6E5DF8576}" dt="2024-10-13T21:24:38.902" v="3147" actId="2085"/>
          <ac:spMkLst>
            <pc:docMk/>
            <pc:sldMk cId="2848018550" sldId="3415"/>
            <ac:spMk id="29" creationId="{59DE112E-0578-827E-B945-15AA38C65FC5}"/>
          </ac:spMkLst>
        </pc:spChg>
        <pc:spChg chg="mod ord">
          <ac:chgData name="Ye, Junyi" userId="7dbe3017-061c-4045-adfb-70025c966cf8" providerId="ADAL" clId="{FA28D696-FD69-46CA-95DE-61F6E5DF8576}" dt="2024-10-13T21:25:48.564" v="3148" actId="166"/>
          <ac:spMkLst>
            <pc:docMk/>
            <pc:sldMk cId="2848018550" sldId="3415"/>
            <ac:spMk id="31" creationId="{A7D1A2FE-44A1-EDE4-AB64-17F4EE431DEB}"/>
          </ac:spMkLst>
        </pc:spChg>
        <pc:spChg chg="mod">
          <ac:chgData name="Ye, Junyi" userId="7dbe3017-061c-4045-adfb-70025c966cf8" providerId="ADAL" clId="{FA28D696-FD69-46CA-95DE-61F6E5DF8576}" dt="2024-10-15T12:32:30.334" v="3856" actId="20577"/>
          <ac:spMkLst>
            <pc:docMk/>
            <pc:sldMk cId="2848018550" sldId="3415"/>
            <ac:spMk id="32" creationId="{6E75D93A-7D1C-AEC1-60B6-EFAAB8077159}"/>
          </ac:spMkLst>
        </pc:spChg>
        <pc:spChg chg="mod">
          <ac:chgData name="Ye, Junyi" userId="7dbe3017-061c-4045-adfb-70025c966cf8" providerId="ADAL" clId="{FA28D696-FD69-46CA-95DE-61F6E5DF8576}" dt="2024-10-13T20:45:47.474" v="2947" actId="2085"/>
          <ac:spMkLst>
            <pc:docMk/>
            <pc:sldMk cId="2848018550" sldId="3415"/>
            <ac:spMk id="33" creationId="{26F9CBA5-EEDC-0D59-5CF8-57C4EF7C5778}"/>
          </ac:spMkLst>
        </pc:spChg>
        <pc:spChg chg="mod">
          <ac:chgData name="Ye, Junyi" userId="7dbe3017-061c-4045-adfb-70025c966cf8" providerId="ADAL" clId="{FA28D696-FD69-46CA-95DE-61F6E5DF8576}" dt="2024-10-13T20:45:49.699" v="2948" actId="2085"/>
          <ac:spMkLst>
            <pc:docMk/>
            <pc:sldMk cId="2848018550" sldId="3415"/>
            <ac:spMk id="34" creationId="{CA6F74DD-3885-2873-8DBC-896436A32387}"/>
          </ac:spMkLst>
        </pc:spChg>
        <pc:spChg chg="mod">
          <ac:chgData name="Ye, Junyi" userId="7dbe3017-061c-4045-adfb-70025c966cf8" providerId="ADAL" clId="{FA28D696-FD69-46CA-95DE-61F6E5DF8576}" dt="2024-10-13T20:45:35.074" v="2943"/>
          <ac:spMkLst>
            <pc:docMk/>
            <pc:sldMk cId="2848018550" sldId="3415"/>
            <ac:spMk id="39" creationId="{8F020D08-7AC2-A13E-E798-926585D673DE}"/>
          </ac:spMkLst>
        </pc:spChg>
        <pc:spChg chg="mod">
          <ac:chgData name="Ye, Junyi" userId="7dbe3017-061c-4045-adfb-70025c966cf8" providerId="ADAL" clId="{FA28D696-FD69-46CA-95DE-61F6E5DF8576}" dt="2024-10-13T20:45:35.074" v="2943"/>
          <ac:spMkLst>
            <pc:docMk/>
            <pc:sldMk cId="2848018550" sldId="3415"/>
            <ac:spMk id="40" creationId="{9B792D5C-4781-0229-3D24-ED35B3FE8584}"/>
          </ac:spMkLst>
        </pc:spChg>
        <pc:spChg chg="mod">
          <ac:chgData name="Ye, Junyi" userId="7dbe3017-061c-4045-adfb-70025c966cf8" providerId="ADAL" clId="{FA28D696-FD69-46CA-95DE-61F6E5DF8576}" dt="2024-10-13T20:45:35.074" v="2943"/>
          <ac:spMkLst>
            <pc:docMk/>
            <pc:sldMk cId="2848018550" sldId="3415"/>
            <ac:spMk id="41" creationId="{58C1EEF3-35AF-0341-6888-5607A04FBF67}"/>
          </ac:spMkLst>
        </pc:spChg>
        <pc:spChg chg="add del mod">
          <ac:chgData name="Ye, Junyi" userId="7dbe3017-061c-4045-adfb-70025c966cf8" providerId="ADAL" clId="{FA28D696-FD69-46CA-95DE-61F6E5DF8576}" dt="2024-10-13T21:41:41.885" v="3311" actId="478"/>
          <ac:spMkLst>
            <pc:docMk/>
            <pc:sldMk cId="2848018550" sldId="3415"/>
            <ac:spMk id="42" creationId="{64D9470C-D7DF-5BD2-D99A-7E8A20BFF431}"/>
          </ac:spMkLst>
        </pc:spChg>
        <pc:spChg chg="mod">
          <ac:chgData name="Ye, Junyi" userId="7dbe3017-061c-4045-adfb-70025c966cf8" providerId="ADAL" clId="{FA28D696-FD69-46CA-95DE-61F6E5DF8576}" dt="2024-10-13T20:45:35.074" v="2943"/>
          <ac:spMkLst>
            <pc:docMk/>
            <pc:sldMk cId="2848018550" sldId="3415"/>
            <ac:spMk id="43" creationId="{50470B38-8DBB-AEE4-481C-2530FF57F48C}"/>
          </ac:spMkLst>
        </pc:spChg>
        <pc:spChg chg="mod">
          <ac:chgData name="Ye, Junyi" userId="7dbe3017-061c-4045-adfb-70025c966cf8" providerId="ADAL" clId="{FA28D696-FD69-46CA-95DE-61F6E5DF8576}" dt="2024-10-13T21:38:33.334" v="3257" actId="14100"/>
          <ac:spMkLst>
            <pc:docMk/>
            <pc:sldMk cId="2848018550" sldId="3415"/>
            <ac:spMk id="45" creationId="{D447CC59-9DAA-E9CB-963C-D0393D76CB6A}"/>
          </ac:spMkLst>
        </pc:spChg>
        <pc:spChg chg="add mod">
          <ac:chgData name="Ye, Junyi" userId="7dbe3017-061c-4045-adfb-70025c966cf8" providerId="ADAL" clId="{FA28D696-FD69-46CA-95DE-61F6E5DF8576}" dt="2024-10-13T21:38:00.549" v="3234" actId="1036"/>
          <ac:spMkLst>
            <pc:docMk/>
            <pc:sldMk cId="2848018550" sldId="3415"/>
            <ac:spMk id="47" creationId="{DBFACFAE-39E3-5AE4-F171-E3274691F2BA}"/>
          </ac:spMkLst>
        </pc:spChg>
        <pc:spChg chg="mod">
          <ac:chgData name="Ye, Junyi" userId="7dbe3017-061c-4045-adfb-70025c966cf8" providerId="ADAL" clId="{FA28D696-FD69-46CA-95DE-61F6E5DF8576}" dt="2024-10-13T21:38:16.316" v="3245" actId="1036"/>
          <ac:spMkLst>
            <pc:docMk/>
            <pc:sldMk cId="2848018550" sldId="3415"/>
            <ac:spMk id="61" creationId="{D176AF90-0755-3BAA-1EE9-8F320970C05F}"/>
          </ac:spMkLst>
        </pc:spChg>
        <pc:spChg chg="add mod">
          <ac:chgData name="Ye, Junyi" userId="7dbe3017-061c-4045-adfb-70025c966cf8" providerId="ADAL" clId="{FA28D696-FD69-46CA-95DE-61F6E5DF8576}" dt="2024-10-13T21:44:34.196" v="3382" actId="1036"/>
          <ac:spMkLst>
            <pc:docMk/>
            <pc:sldMk cId="2848018550" sldId="3415"/>
            <ac:spMk id="84" creationId="{5A55CC2E-547F-8AF0-D402-4E9CA9BFCEAF}"/>
          </ac:spMkLst>
        </pc:spChg>
        <pc:spChg chg="add mod">
          <ac:chgData name="Ye, Junyi" userId="7dbe3017-061c-4045-adfb-70025c966cf8" providerId="ADAL" clId="{FA28D696-FD69-46CA-95DE-61F6E5DF8576}" dt="2024-10-13T21:50:40.688" v="3385" actId="20577"/>
          <ac:spMkLst>
            <pc:docMk/>
            <pc:sldMk cId="2848018550" sldId="3415"/>
            <ac:spMk id="85" creationId="{5A0C8E5D-9A73-4975-2D25-FB94936376E5}"/>
          </ac:spMkLst>
        </pc:spChg>
        <pc:spChg chg="mod">
          <ac:chgData name="Ye, Junyi" userId="7dbe3017-061c-4045-adfb-70025c966cf8" providerId="ADAL" clId="{FA28D696-FD69-46CA-95DE-61F6E5DF8576}" dt="2024-10-13T21:37:45.516" v="3220" actId="1036"/>
          <ac:spMkLst>
            <pc:docMk/>
            <pc:sldMk cId="2848018550" sldId="3415"/>
            <ac:spMk id="96" creationId="{74C782F6-B4B1-4342-8B83-8B446D3EAE3A}"/>
          </ac:spMkLst>
        </pc:spChg>
        <pc:spChg chg="mod">
          <ac:chgData name="Ye, Junyi" userId="7dbe3017-061c-4045-adfb-70025c966cf8" providerId="ADAL" clId="{FA28D696-FD69-46CA-95DE-61F6E5DF8576}" dt="2024-10-13T21:37:10.152" v="3196" actId="1076"/>
          <ac:spMkLst>
            <pc:docMk/>
            <pc:sldMk cId="2848018550" sldId="3415"/>
            <ac:spMk id="98" creationId="{ED6019CA-9FE5-4E15-4774-ACC4C695F360}"/>
          </ac:spMkLst>
        </pc:spChg>
        <pc:spChg chg="mod">
          <ac:chgData name="Ye, Junyi" userId="7dbe3017-061c-4045-adfb-70025c966cf8" providerId="ADAL" clId="{FA28D696-FD69-46CA-95DE-61F6E5DF8576}" dt="2024-10-13T20:40:45.123" v="2904" actId="207"/>
          <ac:spMkLst>
            <pc:docMk/>
            <pc:sldMk cId="2848018550" sldId="3415"/>
            <ac:spMk id="114" creationId="{8BF08E9E-5F44-E868-A912-9EB7C9CED625}"/>
          </ac:spMkLst>
        </pc:spChg>
        <pc:spChg chg="mod">
          <ac:chgData name="Ye, Junyi" userId="7dbe3017-061c-4045-adfb-70025c966cf8" providerId="ADAL" clId="{FA28D696-FD69-46CA-95DE-61F6E5DF8576}" dt="2024-10-13T20:40:48.004" v="2905" actId="207"/>
          <ac:spMkLst>
            <pc:docMk/>
            <pc:sldMk cId="2848018550" sldId="3415"/>
            <ac:spMk id="115" creationId="{DAD7040A-62B4-53D4-B7DC-77CE178335D3}"/>
          </ac:spMkLst>
        </pc:spChg>
        <pc:spChg chg="mod">
          <ac:chgData name="Ye, Junyi" userId="7dbe3017-061c-4045-adfb-70025c966cf8" providerId="ADAL" clId="{FA28D696-FD69-46CA-95DE-61F6E5DF8576}" dt="2024-10-13T20:40:51.622" v="2906" actId="207"/>
          <ac:spMkLst>
            <pc:docMk/>
            <pc:sldMk cId="2848018550" sldId="3415"/>
            <ac:spMk id="118" creationId="{CF6A6E88-9878-3DEC-AC5D-1F2926658CBA}"/>
          </ac:spMkLst>
        </pc:spChg>
        <pc:spChg chg="mod">
          <ac:chgData name="Ye, Junyi" userId="7dbe3017-061c-4045-adfb-70025c966cf8" providerId="ADAL" clId="{FA28D696-FD69-46CA-95DE-61F6E5DF8576}" dt="2024-10-13T20:40:54.403" v="2907" actId="207"/>
          <ac:spMkLst>
            <pc:docMk/>
            <pc:sldMk cId="2848018550" sldId="3415"/>
            <ac:spMk id="119" creationId="{A7A5CDE4-4F07-0A1F-D31E-0438BB0424C0}"/>
          </ac:spMkLst>
        </pc:spChg>
        <pc:spChg chg="mod">
          <ac:chgData name="Ye, Junyi" userId="7dbe3017-061c-4045-adfb-70025c966cf8" providerId="ADAL" clId="{FA28D696-FD69-46CA-95DE-61F6E5DF8576}" dt="2024-10-13T21:37:45.516" v="3220" actId="1036"/>
          <ac:spMkLst>
            <pc:docMk/>
            <pc:sldMk cId="2848018550" sldId="3415"/>
            <ac:spMk id="122" creationId="{9CB4DEA5-5F80-71D4-3A94-A468942E8456}"/>
          </ac:spMkLst>
        </pc:spChg>
        <pc:spChg chg="del">
          <ac:chgData name="Ye, Junyi" userId="7dbe3017-061c-4045-adfb-70025c966cf8" providerId="ADAL" clId="{FA28D696-FD69-46CA-95DE-61F6E5DF8576}" dt="2024-10-13T20:45:34.621" v="2942" actId="478"/>
          <ac:spMkLst>
            <pc:docMk/>
            <pc:sldMk cId="2848018550" sldId="3415"/>
            <ac:spMk id="138" creationId="{3856899D-A1EC-231E-623C-7FA7D07A8870}"/>
          </ac:spMkLst>
        </pc:spChg>
        <pc:spChg chg="mod">
          <ac:chgData name="Ye, Junyi" userId="7dbe3017-061c-4045-adfb-70025c966cf8" providerId="ADAL" clId="{FA28D696-FD69-46CA-95DE-61F6E5DF8576}" dt="2024-10-13T21:38:12.359" v="3239" actId="1036"/>
          <ac:spMkLst>
            <pc:docMk/>
            <pc:sldMk cId="2848018550" sldId="3415"/>
            <ac:spMk id="139" creationId="{B64A569F-F7DB-32D5-F11C-CA81F43EA93A}"/>
          </ac:spMkLst>
        </pc:spChg>
        <pc:spChg chg="mod">
          <ac:chgData name="Ye, Junyi" userId="7dbe3017-061c-4045-adfb-70025c966cf8" providerId="ADAL" clId="{FA28D696-FD69-46CA-95DE-61F6E5DF8576}" dt="2024-10-13T21:38:12.359" v="3239" actId="1036"/>
          <ac:spMkLst>
            <pc:docMk/>
            <pc:sldMk cId="2848018550" sldId="3415"/>
            <ac:spMk id="140" creationId="{5AD84247-04B4-32FB-B8F2-1F67E037C8CA}"/>
          </ac:spMkLst>
        </pc:spChg>
        <pc:spChg chg="mod">
          <ac:chgData name="Ye, Junyi" userId="7dbe3017-061c-4045-adfb-70025c966cf8" providerId="ADAL" clId="{FA28D696-FD69-46CA-95DE-61F6E5DF8576}" dt="2024-10-13T21:38:12.359" v="3239" actId="1036"/>
          <ac:spMkLst>
            <pc:docMk/>
            <pc:sldMk cId="2848018550" sldId="3415"/>
            <ac:spMk id="141" creationId="{5D3118E0-24AA-C44C-944A-66A975420496}"/>
          </ac:spMkLst>
        </pc:spChg>
        <pc:spChg chg="mod">
          <ac:chgData name="Ye, Junyi" userId="7dbe3017-061c-4045-adfb-70025c966cf8" providerId="ADAL" clId="{FA28D696-FD69-46CA-95DE-61F6E5DF8576}" dt="2024-10-13T21:43:48.945" v="3371" actId="1036"/>
          <ac:spMkLst>
            <pc:docMk/>
            <pc:sldMk cId="2848018550" sldId="3415"/>
            <ac:spMk id="142" creationId="{124D8E29-B255-84CC-87A4-0ED845BB896B}"/>
          </ac:spMkLst>
        </pc:spChg>
        <pc:spChg chg="mod">
          <ac:chgData name="Ye, Junyi" userId="7dbe3017-061c-4045-adfb-70025c966cf8" providerId="ADAL" clId="{FA28D696-FD69-46CA-95DE-61F6E5DF8576}" dt="2024-10-13T21:44:01.004" v="3379" actId="1035"/>
          <ac:spMkLst>
            <pc:docMk/>
            <pc:sldMk cId="2848018550" sldId="3415"/>
            <ac:spMk id="143" creationId="{F3E7ED40-FE4B-27BF-F254-8C91819B7DCD}"/>
          </ac:spMkLst>
        </pc:spChg>
        <pc:grpChg chg="add mod ord">
          <ac:chgData name="Ye, Junyi" userId="7dbe3017-061c-4045-adfb-70025c966cf8" providerId="ADAL" clId="{FA28D696-FD69-46CA-95DE-61F6E5DF8576}" dt="2024-10-13T21:38:00.549" v="3234" actId="1036"/>
          <ac:grpSpMkLst>
            <pc:docMk/>
            <pc:sldMk cId="2848018550" sldId="3415"/>
            <ac:grpSpMk id="14" creationId="{659C20B0-4B94-D8CF-6BBC-85DE09CBFD7A}"/>
          </ac:grpSpMkLst>
        </pc:grpChg>
        <pc:grpChg chg="mod">
          <ac:chgData name="Ye, Junyi" userId="7dbe3017-061c-4045-adfb-70025c966cf8" providerId="ADAL" clId="{FA28D696-FD69-46CA-95DE-61F6E5DF8576}" dt="2024-10-13T21:43:42.560" v="3367" actId="1035"/>
          <ac:grpSpMkLst>
            <pc:docMk/>
            <pc:sldMk cId="2848018550" sldId="3415"/>
            <ac:grpSpMk id="89" creationId="{5F91BF4D-9BC8-1A64-1A52-3CAC10FA1756}"/>
          </ac:grpSpMkLst>
        </pc:grpChg>
        <pc:grpChg chg="del">
          <ac:chgData name="Ye, Junyi" userId="7dbe3017-061c-4045-adfb-70025c966cf8" providerId="ADAL" clId="{FA28D696-FD69-46CA-95DE-61F6E5DF8576}" dt="2024-10-13T20:45:34.621" v="2942" actId="478"/>
          <ac:grpSpMkLst>
            <pc:docMk/>
            <pc:sldMk cId="2848018550" sldId="3415"/>
            <ac:grpSpMk id="112" creationId="{288703ED-2BA4-F66A-CFFC-59C425E73EF9}"/>
          </ac:grpSpMkLst>
        </pc:grpChg>
        <pc:picChg chg="mod">
          <ac:chgData name="Ye, Junyi" userId="7dbe3017-061c-4045-adfb-70025c966cf8" providerId="ADAL" clId="{FA28D696-FD69-46CA-95DE-61F6E5DF8576}" dt="2024-10-13T21:43:54.028" v="3373" actId="1035"/>
          <ac:picMkLst>
            <pc:docMk/>
            <pc:sldMk cId="2848018550" sldId="3415"/>
            <ac:picMk id="57" creationId="{78D7963B-CAA8-317A-8E6E-6C61863C6F1A}"/>
          </ac:picMkLst>
        </pc:picChg>
        <pc:cxnChg chg="add mod">
          <ac:chgData name="Ye, Junyi" userId="7dbe3017-061c-4045-adfb-70025c966cf8" providerId="ADAL" clId="{FA28D696-FD69-46CA-95DE-61F6E5DF8576}" dt="2024-10-13T20:44:03.050" v="2930" actId="14100"/>
          <ac:cxnSpMkLst>
            <pc:docMk/>
            <pc:sldMk cId="2848018550" sldId="3415"/>
            <ac:cxnSpMk id="3" creationId="{52E63295-818F-9727-0D7E-BAF44762782A}"/>
          </ac:cxnSpMkLst>
        </pc:cxnChg>
        <pc:cxnChg chg="add mod">
          <ac:chgData name="Ye, Junyi" userId="7dbe3017-061c-4045-adfb-70025c966cf8" providerId="ADAL" clId="{FA28D696-FD69-46CA-95DE-61F6E5DF8576}" dt="2024-10-13T21:37:45.516" v="3220" actId="1036"/>
          <ac:cxnSpMkLst>
            <pc:docMk/>
            <pc:sldMk cId="2848018550" sldId="3415"/>
            <ac:cxnSpMk id="13" creationId="{6F879298-A3F5-B3BC-D444-2617C2BB8292}"/>
          </ac:cxnSpMkLst>
        </pc:cxnChg>
        <pc:cxnChg chg="mod">
          <ac:chgData name="Ye, Junyi" userId="7dbe3017-061c-4045-adfb-70025c966cf8" providerId="ADAL" clId="{FA28D696-FD69-46CA-95DE-61F6E5DF8576}" dt="2024-10-13T21:37:45.516" v="3220" actId="1036"/>
          <ac:cxnSpMkLst>
            <pc:docMk/>
            <pc:sldMk cId="2848018550" sldId="3415"/>
            <ac:cxnSpMk id="15" creationId="{446F81E8-414C-D6BB-5B54-A4AA980B527C}"/>
          </ac:cxnSpMkLst>
        </pc:cxnChg>
        <pc:cxnChg chg="mod">
          <ac:chgData name="Ye, Junyi" userId="7dbe3017-061c-4045-adfb-70025c966cf8" providerId="ADAL" clId="{FA28D696-FD69-46CA-95DE-61F6E5DF8576}" dt="2024-10-13T21:37:55.369" v="3227" actId="1036"/>
          <ac:cxnSpMkLst>
            <pc:docMk/>
            <pc:sldMk cId="2848018550" sldId="3415"/>
            <ac:cxnSpMk id="18" creationId="{D0689BDC-4845-2E78-5EE6-8D74DDBF0011}"/>
          </ac:cxnSpMkLst>
        </pc:cxnChg>
        <pc:cxnChg chg="mod">
          <ac:chgData name="Ye, Junyi" userId="7dbe3017-061c-4045-adfb-70025c966cf8" providerId="ADAL" clId="{FA28D696-FD69-46CA-95DE-61F6E5DF8576}" dt="2024-10-13T21:37:45.516" v="3220" actId="1036"/>
          <ac:cxnSpMkLst>
            <pc:docMk/>
            <pc:sldMk cId="2848018550" sldId="3415"/>
            <ac:cxnSpMk id="19" creationId="{BA312755-DC2A-3DFE-C958-5CC5A6A59CBA}"/>
          </ac:cxnSpMkLst>
        </pc:cxnChg>
        <pc:cxnChg chg="mod">
          <ac:chgData name="Ye, Junyi" userId="7dbe3017-061c-4045-adfb-70025c966cf8" providerId="ADAL" clId="{FA28D696-FD69-46CA-95DE-61F6E5DF8576}" dt="2024-10-13T21:39:12.114" v="3272" actId="1038"/>
          <ac:cxnSpMkLst>
            <pc:docMk/>
            <pc:sldMk cId="2848018550" sldId="3415"/>
            <ac:cxnSpMk id="25" creationId="{C55086C3-DDFB-26CB-BC68-5767419CCDDA}"/>
          </ac:cxnSpMkLst>
        </pc:cxnChg>
        <pc:cxnChg chg="mod ord">
          <ac:chgData name="Ye, Junyi" userId="7dbe3017-061c-4045-adfb-70025c966cf8" providerId="ADAL" clId="{FA28D696-FD69-46CA-95DE-61F6E5DF8576}" dt="2024-10-13T21:37:10.152" v="3196" actId="1076"/>
          <ac:cxnSpMkLst>
            <pc:docMk/>
            <pc:sldMk cId="2848018550" sldId="3415"/>
            <ac:cxnSpMk id="30" creationId="{01109C91-FFD2-8EB4-574D-D590831956A4}"/>
          </ac:cxnSpMkLst>
        </pc:cxnChg>
        <pc:cxnChg chg="mod">
          <ac:chgData name="Ye, Junyi" userId="7dbe3017-061c-4045-adfb-70025c966cf8" providerId="ADAL" clId="{FA28D696-FD69-46CA-95DE-61F6E5DF8576}" dt="2024-10-13T20:45:35.074" v="2943"/>
          <ac:cxnSpMkLst>
            <pc:docMk/>
            <pc:sldMk cId="2848018550" sldId="3415"/>
            <ac:cxnSpMk id="35" creationId="{C2BE820D-FCF8-FD68-F173-78589068D217}"/>
          </ac:cxnSpMkLst>
        </pc:cxnChg>
        <pc:cxnChg chg="mod">
          <ac:chgData name="Ye, Junyi" userId="7dbe3017-061c-4045-adfb-70025c966cf8" providerId="ADAL" clId="{FA28D696-FD69-46CA-95DE-61F6E5DF8576}" dt="2024-10-13T20:45:35.074" v="2943"/>
          <ac:cxnSpMkLst>
            <pc:docMk/>
            <pc:sldMk cId="2848018550" sldId="3415"/>
            <ac:cxnSpMk id="36" creationId="{3E97A4F6-E105-FABC-E721-555D2D1FF4FA}"/>
          </ac:cxnSpMkLst>
        </pc:cxnChg>
        <pc:cxnChg chg="mod">
          <ac:chgData name="Ye, Junyi" userId="7dbe3017-061c-4045-adfb-70025c966cf8" providerId="ADAL" clId="{FA28D696-FD69-46CA-95DE-61F6E5DF8576}" dt="2024-10-13T20:45:45.500" v="2946" actId="1076"/>
          <ac:cxnSpMkLst>
            <pc:docMk/>
            <pc:sldMk cId="2848018550" sldId="3415"/>
            <ac:cxnSpMk id="37" creationId="{4E0B1DD9-3341-A189-E3D7-563673669730}"/>
          </ac:cxnSpMkLst>
        </pc:cxnChg>
        <pc:cxnChg chg="mod">
          <ac:chgData name="Ye, Junyi" userId="7dbe3017-061c-4045-adfb-70025c966cf8" providerId="ADAL" clId="{FA28D696-FD69-46CA-95DE-61F6E5DF8576}" dt="2024-10-13T20:45:35.074" v="2943"/>
          <ac:cxnSpMkLst>
            <pc:docMk/>
            <pc:sldMk cId="2848018550" sldId="3415"/>
            <ac:cxnSpMk id="38" creationId="{1F8222F9-02B0-71CE-8760-047AECCEBB65}"/>
          </ac:cxnSpMkLst>
        </pc:cxnChg>
        <pc:cxnChg chg="mod">
          <ac:chgData name="Ye, Junyi" userId="7dbe3017-061c-4045-adfb-70025c966cf8" providerId="ADAL" clId="{FA28D696-FD69-46CA-95DE-61F6E5DF8576}" dt="2024-10-13T20:45:35.074" v="2943"/>
          <ac:cxnSpMkLst>
            <pc:docMk/>
            <pc:sldMk cId="2848018550" sldId="3415"/>
            <ac:cxnSpMk id="44" creationId="{CC5DBD3B-9173-9E95-CA54-3DD353A183E7}"/>
          </ac:cxnSpMkLst>
        </pc:cxnChg>
        <pc:cxnChg chg="mod">
          <ac:chgData name="Ye, Junyi" userId="7dbe3017-061c-4045-adfb-70025c966cf8" providerId="ADAL" clId="{FA28D696-FD69-46CA-95DE-61F6E5DF8576}" dt="2024-10-13T21:26:19.212" v="3151" actId="14100"/>
          <ac:cxnSpMkLst>
            <pc:docMk/>
            <pc:sldMk cId="2848018550" sldId="3415"/>
            <ac:cxnSpMk id="46" creationId="{0C949EE6-57B1-5CA5-8B81-B4798DD1F551}"/>
          </ac:cxnSpMkLst>
        </pc:cxnChg>
        <pc:cxnChg chg="add mod ord">
          <ac:chgData name="Ye, Junyi" userId="7dbe3017-061c-4045-adfb-70025c966cf8" providerId="ADAL" clId="{FA28D696-FD69-46CA-95DE-61F6E5DF8576}" dt="2024-10-15T12:32:41.044" v="3859" actId="1036"/>
          <ac:cxnSpMkLst>
            <pc:docMk/>
            <pc:sldMk cId="2848018550" sldId="3415"/>
            <ac:cxnSpMk id="71" creationId="{DC300DD2-3CDB-9478-9B5C-AB145A2B0F42}"/>
          </ac:cxnSpMkLst>
        </pc:cxnChg>
        <pc:cxnChg chg="add mod">
          <ac:chgData name="Ye, Junyi" userId="7dbe3017-061c-4045-adfb-70025c966cf8" providerId="ADAL" clId="{FA28D696-FD69-46CA-95DE-61F6E5DF8576}" dt="2024-10-13T21:37:10.152" v="3196" actId="1076"/>
          <ac:cxnSpMkLst>
            <pc:docMk/>
            <pc:sldMk cId="2848018550" sldId="3415"/>
            <ac:cxnSpMk id="77" creationId="{078C6780-0B7E-4023-B044-9985F1BB8D10}"/>
          </ac:cxnSpMkLst>
        </pc:cxnChg>
        <pc:cxnChg chg="add mod">
          <ac:chgData name="Ye, Junyi" userId="7dbe3017-061c-4045-adfb-70025c966cf8" providerId="ADAL" clId="{FA28D696-FD69-46CA-95DE-61F6E5DF8576}" dt="2024-10-13T21:37:10.152" v="3196" actId="1076"/>
          <ac:cxnSpMkLst>
            <pc:docMk/>
            <pc:sldMk cId="2848018550" sldId="3415"/>
            <ac:cxnSpMk id="78" creationId="{F7CCA01B-3BC5-6D90-F317-429FCCB138EA}"/>
          </ac:cxnSpMkLst>
        </pc:cxnChg>
        <pc:cxnChg chg="mod">
          <ac:chgData name="Ye, Junyi" userId="7dbe3017-061c-4045-adfb-70025c966cf8" providerId="ADAL" clId="{FA28D696-FD69-46CA-95DE-61F6E5DF8576}" dt="2024-10-13T21:37:45.516" v="3220" actId="1036"/>
          <ac:cxnSpMkLst>
            <pc:docMk/>
            <pc:sldMk cId="2848018550" sldId="3415"/>
            <ac:cxnSpMk id="107" creationId="{BDC098C7-205A-90CF-1178-CB51BA725C3D}"/>
          </ac:cxnSpMkLst>
        </pc:cxnChg>
        <pc:cxnChg chg="mod">
          <ac:chgData name="Ye, Junyi" userId="7dbe3017-061c-4045-adfb-70025c966cf8" providerId="ADAL" clId="{FA28D696-FD69-46CA-95DE-61F6E5DF8576}" dt="2024-10-13T21:37:45.516" v="3220" actId="1036"/>
          <ac:cxnSpMkLst>
            <pc:docMk/>
            <pc:sldMk cId="2848018550" sldId="3415"/>
            <ac:cxnSpMk id="111" creationId="{AA55B0D6-AFF8-9410-2C71-A0DF115FA9AC}"/>
          </ac:cxnSpMkLst>
        </pc:cxnChg>
        <pc:cxnChg chg="mod">
          <ac:chgData name="Ye, Junyi" userId="7dbe3017-061c-4045-adfb-70025c966cf8" providerId="ADAL" clId="{FA28D696-FD69-46CA-95DE-61F6E5DF8576}" dt="2024-10-13T20:45:34.621" v="2942" actId="478"/>
          <ac:cxnSpMkLst>
            <pc:docMk/>
            <pc:sldMk cId="2848018550" sldId="3415"/>
            <ac:cxnSpMk id="120" creationId="{82933447-9C5D-C573-82B4-2646DD410494}"/>
          </ac:cxnSpMkLst>
        </pc:cxnChg>
        <pc:cxnChg chg="mod">
          <ac:chgData name="Ye, Junyi" userId="7dbe3017-061c-4045-adfb-70025c966cf8" providerId="ADAL" clId="{FA28D696-FD69-46CA-95DE-61F6E5DF8576}" dt="2024-10-13T20:45:34.621" v="2942" actId="478"/>
          <ac:cxnSpMkLst>
            <pc:docMk/>
            <pc:sldMk cId="2848018550" sldId="3415"/>
            <ac:cxnSpMk id="121" creationId="{51BC6517-F8E7-E034-BC94-07E614ABC337}"/>
          </ac:cxnSpMkLst>
        </pc:cxnChg>
        <pc:cxnChg chg="mod">
          <ac:chgData name="Ye, Junyi" userId="7dbe3017-061c-4045-adfb-70025c966cf8" providerId="ADAL" clId="{FA28D696-FD69-46CA-95DE-61F6E5DF8576}" dt="2024-10-13T20:45:34.621" v="2942" actId="478"/>
          <ac:cxnSpMkLst>
            <pc:docMk/>
            <pc:sldMk cId="2848018550" sldId="3415"/>
            <ac:cxnSpMk id="123" creationId="{1C12B88C-6203-922A-00B8-09974EB85377}"/>
          </ac:cxnSpMkLst>
        </pc:cxnChg>
        <pc:cxnChg chg="mod">
          <ac:chgData name="Ye, Junyi" userId="7dbe3017-061c-4045-adfb-70025c966cf8" providerId="ADAL" clId="{FA28D696-FD69-46CA-95DE-61F6E5DF8576}" dt="2024-10-13T20:45:34.621" v="2942" actId="478"/>
          <ac:cxnSpMkLst>
            <pc:docMk/>
            <pc:sldMk cId="2848018550" sldId="3415"/>
            <ac:cxnSpMk id="124" creationId="{AC39104A-979C-BAAB-5F45-1F1FC122C7DD}"/>
          </ac:cxnSpMkLst>
        </pc:cxnChg>
      </pc:sldChg>
      <pc:sldChg chg="addSp delSp modSp new mod">
        <pc:chgData name="Ye, Junyi" userId="7dbe3017-061c-4045-adfb-70025c966cf8" providerId="ADAL" clId="{FA28D696-FD69-46CA-95DE-61F6E5DF8576}" dt="2024-10-14T22:02:14.591" v="3394" actId="478"/>
        <pc:sldMkLst>
          <pc:docMk/>
          <pc:sldMk cId="488647638" sldId="3416"/>
        </pc:sldMkLst>
        <pc:spChg chg="del">
          <ac:chgData name="Ye, Junyi" userId="7dbe3017-061c-4045-adfb-70025c966cf8" providerId="ADAL" clId="{FA28D696-FD69-46CA-95DE-61F6E5DF8576}" dt="2024-10-14T22:01:38.605" v="3387" actId="478"/>
          <ac:spMkLst>
            <pc:docMk/>
            <pc:sldMk cId="488647638" sldId="3416"/>
            <ac:spMk id="2" creationId="{38C95549-0F96-4307-3135-6695952C6D0D}"/>
          </ac:spMkLst>
        </pc:spChg>
        <pc:spChg chg="del">
          <ac:chgData name="Ye, Junyi" userId="7dbe3017-061c-4045-adfb-70025c966cf8" providerId="ADAL" clId="{FA28D696-FD69-46CA-95DE-61F6E5DF8576}" dt="2024-10-14T22:01:38.605" v="3387" actId="478"/>
          <ac:spMkLst>
            <pc:docMk/>
            <pc:sldMk cId="488647638" sldId="3416"/>
            <ac:spMk id="3" creationId="{7BC03E30-4C55-700B-5F1F-99BE40C75A78}"/>
          </ac:spMkLst>
        </pc:spChg>
        <pc:spChg chg="del">
          <ac:chgData name="Ye, Junyi" userId="7dbe3017-061c-4045-adfb-70025c966cf8" providerId="ADAL" clId="{FA28D696-FD69-46CA-95DE-61F6E5DF8576}" dt="2024-10-14T22:01:38.605" v="3387" actId="478"/>
          <ac:spMkLst>
            <pc:docMk/>
            <pc:sldMk cId="488647638" sldId="3416"/>
            <ac:spMk id="4" creationId="{E8D2E69E-F76B-8C8A-9C03-D27EAAA8BA20}"/>
          </ac:spMkLst>
        </pc:spChg>
        <pc:spChg chg="del mod topLvl">
          <ac:chgData name="Ye, Junyi" userId="7dbe3017-061c-4045-adfb-70025c966cf8" providerId="ADAL" clId="{FA28D696-FD69-46CA-95DE-61F6E5DF8576}" dt="2024-10-14T22:02:06.463" v="3391" actId="478"/>
          <ac:spMkLst>
            <pc:docMk/>
            <pc:sldMk cId="488647638" sldId="3416"/>
            <ac:spMk id="8" creationId="{8404D4E2-A8CE-3466-6094-5B66DE3431F3}"/>
          </ac:spMkLst>
        </pc:spChg>
        <pc:spChg chg="mod">
          <ac:chgData name="Ye, Junyi" userId="7dbe3017-061c-4045-adfb-70025c966cf8" providerId="ADAL" clId="{FA28D696-FD69-46CA-95DE-61F6E5DF8576}" dt="2024-10-14T22:01:59.214" v="3389" actId="27803"/>
          <ac:spMkLst>
            <pc:docMk/>
            <pc:sldMk cId="488647638" sldId="3416"/>
            <ac:spMk id="10" creationId="{6543A134-C106-6B4D-26AD-47F0E004C56C}"/>
          </ac:spMkLst>
        </pc:spChg>
        <pc:spChg chg="mod">
          <ac:chgData name="Ye, Junyi" userId="7dbe3017-061c-4045-adfb-70025c966cf8" providerId="ADAL" clId="{FA28D696-FD69-46CA-95DE-61F6E5DF8576}" dt="2024-10-14T22:01:59.214" v="3389" actId="27803"/>
          <ac:spMkLst>
            <pc:docMk/>
            <pc:sldMk cId="488647638" sldId="3416"/>
            <ac:spMk id="11" creationId="{95FCADFB-45A5-A7F6-F7D5-4B556F55474E}"/>
          </ac:spMkLst>
        </pc:spChg>
        <pc:spChg chg="mod">
          <ac:chgData name="Ye, Junyi" userId="7dbe3017-061c-4045-adfb-70025c966cf8" providerId="ADAL" clId="{FA28D696-FD69-46CA-95DE-61F6E5DF8576}" dt="2024-10-14T22:01:59.214" v="3389" actId="27803"/>
          <ac:spMkLst>
            <pc:docMk/>
            <pc:sldMk cId="488647638" sldId="3416"/>
            <ac:spMk id="12" creationId="{068DCCA6-0848-8E75-2876-C790C90A3DC1}"/>
          </ac:spMkLst>
        </pc:spChg>
        <pc:spChg chg="mod">
          <ac:chgData name="Ye, Junyi" userId="7dbe3017-061c-4045-adfb-70025c966cf8" providerId="ADAL" clId="{FA28D696-FD69-46CA-95DE-61F6E5DF8576}" dt="2024-10-14T22:01:59.214" v="3389" actId="27803"/>
          <ac:spMkLst>
            <pc:docMk/>
            <pc:sldMk cId="488647638" sldId="3416"/>
            <ac:spMk id="15" creationId="{A08C3297-7ECD-1120-B185-ECDBD848C358}"/>
          </ac:spMkLst>
        </pc:spChg>
        <pc:spChg chg="mod">
          <ac:chgData name="Ye, Junyi" userId="7dbe3017-061c-4045-adfb-70025c966cf8" providerId="ADAL" clId="{FA28D696-FD69-46CA-95DE-61F6E5DF8576}" dt="2024-10-14T22:01:59.214" v="3389" actId="27803"/>
          <ac:spMkLst>
            <pc:docMk/>
            <pc:sldMk cId="488647638" sldId="3416"/>
            <ac:spMk id="16" creationId="{8033F248-C78D-EAC4-9FEB-867AE4FE2288}"/>
          </ac:spMkLst>
        </pc:spChg>
        <pc:spChg chg="mod">
          <ac:chgData name="Ye, Junyi" userId="7dbe3017-061c-4045-adfb-70025c966cf8" providerId="ADAL" clId="{FA28D696-FD69-46CA-95DE-61F6E5DF8576}" dt="2024-10-14T22:01:59.214" v="3389" actId="27803"/>
          <ac:spMkLst>
            <pc:docMk/>
            <pc:sldMk cId="488647638" sldId="3416"/>
            <ac:spMk id="17" creationId="{6A56C35A-43C2-1644-7345-CEB2BAB416F4}"/>
          </ac:spMkLst>
        </pc:spChg>
        <pc:spChg chg="mod">
          <ac:chgData name="Ye, Junyi" userId="7dbe3017-061c-4045-adfb-70025c966cf8" providerId="ADAL" clId="{FA28D696-FD69-46CA-95DE-61F6E5DF8576}" dt="2024-10-14T22:01:59.214" v="3389" actId="27803"/>
          <ac:spMkLst>
            <pc:docMk/>
            <pc:sldMk cId="488647638" sldId="3416"/>
            <ac:spMk id="18" creationId="{50E21B8F-FC89-967E-16EC-53FACA747A75}"/>
          </ac:spMkLst>
        </pc:spChg>
        <pc:spChg chg="mod">
          <ac:chgData name="Ye, Junyi" userId="7dbe3017-061c-4045-adfb-70025c966cf8" providerId="ADAL" clId="{FA28D696-FD69-46CA-95DE-61F6E5DF8576}" dt="2024-10-14T22:01:59.214" v="3389" actId="27803"/>
          <ac:spMkLst>
            <pc:docMk/>
            <pc:sldMk cId="488647638" sldId="3416"/>
            <ac:spMk id="19" creationId="{EAAF2DE0-734C-78D8-0513-E7E7A6425CF2}"/>
          </ac:spMkLst>
        </pc:spChg>
        <pc:spChg chg="mod">
          <ac:chgData name="Ye, Junyi" userId="7dbe3017-061c-4045-adfb-70025c966cf8" providerId="ADAL" clId="{FA28D696-FD69-46CA-95DE-61F6E5DF8576}" dt="2024-10-14T22:01:59.214" v="3389" actId="27803"/>
          <ac:spMkLst>
            <pc:docMk/>
            <pc:sldMk cId="488647638" sldId="3416"/>
            <ac:spMk id="20" creationId="{AE01F8BB-977A-D5B2-E676-34A77F0F1EC1}"/>
          </ac:spMkLst>
        </pc:spChg>
        <pc:spChg chg="mod">
          <ac:chgData name="Ye, Junyi" userId="7dbe3017-061c-4045-adfb-70025c966cf8" providerId="ADAL" clId="{FA28D696-FD69-46CA-95DE-61F6E5DF8576}" dt="2024-10-14T22:01:59.214" v="3389" actId="27803"/>
          <ac:spMkLst>
            <pc:docMk/>
            <pc:sldMk cId="488647638" sldId="3416"/>
            <ac:spMk id="21" creationId="{5094C26C-749F-0E38-5339-3D22AE3E0D04}"/>
          </ac:spMkLst>
        </pc:spChg>
        <pc:spChg chg="mod">
          <ac:chgData name="Ye, Junyi" userId="7dbe3017-061c-4045-adfb-70025c966cf8" providerId="ADAL" clId="{FA28D696-FD69-46CA-95DE-61F6E5DF8576}" dt="2024-10-14T22:01:59.214" v="3389" actId="27803"/>
          <ac:spMkLst>
            <pc:docMk/>
            <pc:sldMk cId="488647638" sldId="3416"/>
            <ac:spMk id="22" creationId="{FC943976-18FC-D790-9CCC-58A2074B8753}"/>
          </ac:spMkLst>
        </pc:spChg>
        <pc:spChg chg="mod">
          <ac:chgData name="Ye, Junyi" userId="7dbe3017-061c-4045-adfb-70025c966cf8" providerId="ADAL" clId="{FA28D696-FD69-46CA-95DE-61F6E5DF8576}" dt="2024-10-14T22:01:59.214" v="3389" actId="27803"/>
          <ac:spMkLst>
            <pc:docMk/>
            <pc:sldMk cId="488647638" sldId="3416"/>
            <ac:spMk id="23" creationId="{32490155-A9EA-78AF-4541-F3F8DA97460B}"/>
          </ac:spMkLst>
        </pc:spChg>
        <pc:spChg chg="mod">
          <ac:chgData name="Ye, Junyi" userId="7dbe3017-061c-4045-adfb-70025c966cf8" providerId="ADAL" clId="{FA28D696-FD69-46CA-95DE-61F6E5DF8576}" dt="2024-10-14T22:01:59.214" v="3389" actId="27803"/>
          <ac:spMkLst>
            <pc:docMk/>
            <pc:sldMk cId="488647638" sldId="3416"/>
            <ac:spMk id="24" creationId="{FA3F6069-014B-93BA-B3D8-CD99219ABC9D}"/>
          </ac:spMkLst>
        </pc:spChg>
        <pc:spChg chg="mod">
          <ac:chgData name="Ye, Junyi" userId="7dbe3017-061c-4045-adfb-70025c966cf8" providerId="ADAL" clId="{FA28D696-FD69-46CA-95DE-61F6E5DF8576}" dt="2024-10-14T22:01:59.214" v="3389" actId="27803"/>
          <ac:spMkLst>
            <pc:docMk/>
            <pc:sldMk cId="488647638" sldId="3416"/>
            <ac:spMk id="25" creationId="{C5133202-9284-28B6-6583-16723290825F}"/>
          </ac:spMkLst>
        </pc:spChg>
        <pc:spChg chg="mod">
          <ac:chgData name="Ye, Junyi" userId="7dbe3017-061c-4045-adfb-70025c966cf8" providerId="ADAL" clId="{FA28D696-FD69-46CA-95DE-61F6E5DF8576}" dt="2024-10-14T22:01:59.214" v="3389" actId="27803"/>
          <ac:spMkLst>
            <pc:docMk/>
            <pc:sldMk cId="488647638" sldId="3416"/>
            <ac:spMk id="26" creationId="{3B403A25-08F0-8C05-AC35-C1268958D48D}"/>
          </ac:spMkLst>
        </pc:spChg>
        <pc:spChg chg="mod">
          <ac:chgData name="Ye, Junyi" userId="7dbe3017-061c-4045-adfb-70025c966cf8" providerId="ADAL" clId="{FA28D696-FD69-46CA-95DE-61F6E5DF8576}" dt="2024-10-14T22:01:59.214" v="3389" actId="27803"/>
          <ac:spMkLst>
            <pc:docMk/>
            <pc:sldMk cId="488647638" sldId="3416"/>
            <ac:spMk id="27" creationId="{57786775-88E0-044B-9241-B4D3BB06A10D}"/>
          </ac:spMkLst>
        </pc:spChg>
        <pc:spChg chg="mod">
          <ac:chgData name="Ye, Junyi" userId="7dbe3017-061c-4045-adfb-70025c966cf8" providerId="ADAL" clId="{FA28D696-FD69-46CA-95DE-61F6E5DF8576}" dt="2024-10-14T22:01:59.214" v="3389" actId="27803"/>
          <ac:spMkLst>
            <pc:docMk/>
            <pc:sldMk cId="488647638" sldId="3416"/>
            <ac:spMk id="28" creationId="{ED4B8380-789F-7BC0-0DFF-C3FF92950145}"/>
          </ac:spMkLst>
        </pc:spChg>
        <pc:spChg chg="mod">
          <ac:chgData name="Ye, Junyi" userId="7dbe3017-061c-4045-adfb-70025c966cf8" providerId="ADAL" clId="{FA28D696-FD69-46CA-95DE-61F6E5DF8576}" dt="2024-10-14T22:01:59.214" v="3389" actId="27803"/>
          <ac:spMkLst>
            <pc:docMk/>
            <pc:sldMk cId="488647638" sldId="3416"/>
            <ac:spMk id="29" creationId="{55D74D28-0A1D-0E56-5DDF-158F7ECEAAF1}"/>
          </ac:spMkLst>
        </pc:spChg>
        <pc:spChg chg="mod">
          <ac:chgData name="Ye, Junyi" userId="7dbe3017-061c-4045-adfb-70025c966cf8" providerId="ADAL" clId="{FA28D696-FD69-46CA-95DE-61F6E5DF8576}" dt="2024-10-14T22:01:59.214" v="3389" actId="27803"/>
          <ac:spMkLst>
            <pc:docMk/>
            <pc:sldMk cId="488647638" sldId="3416"/>
            <ac:spMk id="30" creationId="{529BCE70-A643-0D01-72D9-B4836D75A6BE}"/>
          </ac:spMkLst>
        </pc:spChg>
        <pc:spChg chg="mod">
          <ac:chgData name="Ye, Junyi" userId="7dbe3017-061c-4045-adfb-70025c966cf8" providerId="ADAL" clId="{FA28D696-FD69-46CA-95DE-61F6E5DF8576}" dt="2024-10-14T22:01:59.214" v="3389" actId="27803"/>
          <ac:spMkLst>
            <pc:docMk/>
            <pc:sldMk cId="488647638" sldId="3416"/>
            <ac:spMk id="31" creationId="{9CC97F4A-7E07-6FD2-5B73-2AC73A7A7D9E}"/>
          </ac:spMkLst>
        </pc:spChg>
        <pc:spChg chg="mod">
          <ac:chgData name="Ye, Junyi" userId="7dbe3017-061c-4045-adfb-70025c966cf8" providerId="ADAL" clId="{FA28D696-FD69-46CA-95DE-61F6E5DF8576}" dt="2024-10-14T22:01:59.214" v="3389" actId="27803"/>
          <ac:spMkLst>
            <pc:docMk/>
            <pc:sldMk cId="488647638" sldId="3416"/>
            <ac:spMk id="32" creationId="{7D21CE56-84C9-35D2-2545-5C4D5F216BA5}"/>
          </ac:spMkLst>
        </pc:spChg>
        <pc:spChg chg="mod">
          <ac:chgData name="Ye, Junyi" userId="7dbe3017-061c-4045-adfb-70025c966cf8" providerId="ADAL" clId="{FA28D696-FD69-46CA-95DE-61F6E5DF8576}" dt="2024-10-14T22:01:59.214" v="3389" actId="27803"/>
          <ac:spMkLst>
            <pc:docMk/>
            <pc:sldMk cId="488647638" sldId="3416"/>
            <ac:spMk id="34" creationId="{6C94A636-B508-1651-8D12-ED74A8927DE3}"/>
          </ac:spMkLst>
        </pc:spChg>
        <pc:spChg chg="mod">
          <ac:chgData name="Ye, Junyi" userId="7dbe3017-061c-4045-adfb-70025c966cf8" providerId="ADAL" clId="{FA28D696-FD69-46CA-95DE-61F6E5DF8576}" dt="2024-10-14T22:01:59.214" v="3389" actId="27803"/>
          <ac:spMkLst>
            <pc:docMk/>
            <pc:sldMk cId="488647638" sldId="3416"/>
            <ac:spMk id="35" creationId="{2B0E8461-303D-2D4C-9B58-54391418BBC3}"/>
          </ac:spMkLst>
        </pc:spChg>
        <pc:spChg chg="mod">
          <ac:chgData name="Ye, Junyi" userId="7dbe3017-061c-4045-adfb-70025c966cf8" providerId="ADAL" clId="{FA28D696-FD69-46CA-95DE-61F6E5DF8576}" dt="2024-10-14T22:01:59.214" v="3389" actId="27803"/>
          <ac:spMkLst>
            <pc:docMk/>
            <pc:sldMk cId="488647638" sldId="3416"/>
            <ac:spMk id="36" creationId="{822DEEEB-A9A2-7B5F-8C5C-1F1A6E4E75BC}"/>
          </ac:spMkLst>
        </pc:spChg>
        <pc:spChg chg="mod">
          <ac:chgData name="Ye, Junyi" userId="7dbe3017-061c-4045-adfb-70025c966cf8" providerId="ADAL" clId="{FA28D696-FD69-46CA-95DE-61F6E5DF8576}" dt="2024-10-14T22:01:59.214" v="3389" actId="27803"/>
          <ac:spMkLst>
            <pc:docMk/>
            <pc:sldMk cId="488647638" sldId="3416"/>
            <ac:spMk id="37" creationId="{A4917528-2362-F908-A29C-3639D6910ED1}"/>
          </ac:spMkLst>
        </pc:spChg>
        <pc:spChg chg="mod">
          <ac:chgData name="Ye, Junyi" userId="7dbe3017-061c-4045-adfb-70025c966cf8" providerId="ADAL" clId="{FA28D696-FD69-46CA-95DE-61F6E5DF8576}" dt="2024-10-14T22:01:59.214" v="3389" actId="27803"/>
          <ac:spMkLst>
            <pc:docMk/>
            <pc:sldMk cId="488647638" sldId="3416"/>
            <ac:spMk id="38" creationId="{ABEFAF7C-96F9-7646-077B-CF9B9938CA09}"/>
          </ac:spMkLst>
        </pc:spChg>
        <pc:spChg chg="mod">
          <ac:chgData name="Ye, Junyi" userId="7dbe3017-061c-4045-adfb-70025c966cf8" providerId="ADAL" clId="{FA28D696-FD69-46CA-95DE-61F6E5DF8576}" dt="2024-10-14T22:01:59.214" v="3389" actId="27803"/>
          <ac:spMkLst>
            <pc:docMk/>
            <pc:sldMk cId="488647638" sldId="3416"/>
            <ac:spMk id="39" creationId="{83EBE4CD-98D4-7A3A-CB2A-14B2E35BA732}"/>
          </ac:spMkLst>
        </pc:spChg>
        <pc:spChg chg="mod">
          <ac:chgData name="Ye, Junyi" userId="7dbe3017-061c-4045-adfb-70025c966cf8" providerId="ADAL" clId="{FA28D696-FD69-46CA-95DE-61F6E5DF8576}" dt="2024-10-14T22:01:59.214" v="3389" actId="27803"/>
          <ac:spMkLst>
            <pc:docMk/>
            <pc:sldMk cId="488647638" sldId="3416"/>
            <ac:spMk id="40" creationId="{4BAFD681-194E-D9FE-D398-6DF2AD6235F4}"/>
          </ac:spMkLst>
        </pc:spChg>
        <pc:spChg chg="mod">
          <ac:chgData name="Ye, Junyi" userId="7dbe3017-061c-4045-adfb-70025c966cf8" providerId="ADAL" clId="{FA28D696-FD69-46CA-95DE-61F6E5DF8576}" dt="2024-10-14T22:01:59.214" v="3389" actId="27803"/>
          <ac:spMkLst>
            <pc:docMk/>
            <pc:sldMk cId="488647638" sldId="3416"/>
            <ac:spMk id="41" creationId="{D1F62598-C6B3-C5A1-10A0-2D3757B48CC7}"/>
          </ac:spMkLst>
        </pc:spChg>
        <pc:spChg chg="mod">
          <ac:chgData name="Ye, Junyi" userId="7dbe3017-061c-4045-adfb-70025c966cf8" providerId="ADAL" clId="{FA28D696-FD69-46CA-95DE-61F6E5DF8576}" dt="2024-10-14T22:01:59.214" v="3389" actId="27803"/>
          <ac:spMkLst>
            <pc:docMk/>
            <pc:sldMk cId="488647638" sldId="3416"/>
            <ac:spMk id="42" creationId="{8B2658EC-AB56-AEF6-1CA0-744BA43376D2}"/>
          </ac:spMkLst>
        </pc:spChg>
        <pc:spChg chg="mod">
          <ac:chgData name="Ye, Junyi" userId="7dbe3017-061c-4045-adfb-70025c966cf8" providerId="ADAL" clId="{FA28D696-FD69-46CA-95DE-61F6E5DF8576}" dt="2024-10-14T22:01:59.214" v="3389" actId="27803"/>
          <ac:spMkLst>
            <pc:docMk/>
            <pc:sldMk cId="488647638" sldId="3416"/>
            <ac:spMk id="43" creationId="{95CBFB4A-1E58-06F2-AB51-0F539C02C899}"/>
          </ac:spMkLst>
        </pc:spChg>
        <pc:spChg chg="mod">
          <ac:chgData name="Ye, Junyi" userId="7dbe3017-061c-4045-adfb-70025c966cf8" providerId="ADAL" clId="{FA28D696-FD69-46CA-95DE-61F6E5DF8576}" dt="2024-10-14T22:01:59.214" v="3389" actId="27803"/>
          <ac:spMkLst>
            <pc:docMk/>
            <pc:sldMk cId="488647638" sldId="3416"/>
            <ac:spMk id="44" creationId="{71F78E49-03B3-D87A-E2E4-9076C71BCCC5}"/>
          </ac:spMkLst>
        </pc:spChg>
        <pc:spChg chg="mod">
          <ac:chgData name="Ye, Junyi" userId="7dbe3017-061c-4045-adfb-70025c966cf8" providerId="ADAL" clId="{FA28D696-FD69-46CA-95DE-61F6E5DF8576}" dt="2024-10-14T22:01:59.214" v="3389" actId="27803"/>
          <ac:spMkLst>
            <pc:docMk/>
            <pc:sldMk cId="488647638" sldId="3416"/>
            <ac:spMk id="45" creationId="{DBEF9AE2-23E9-ABCC-635A-BA07AD0AEAF7}"/>
          </ac:spMkLst>
        </pc:spChg>
        <pc:spChg chg="mod">
          <ac:chgData name="Ye, Junyi" userId="7dbe3017-061c-4045-adfb-70025c966cf8" providerId="ADAL" clId="{FA28D696-FD69-46CA-95DE-61F6E5DF8576}" dt="2024-10-14T22:01:59.214" v="3389" actId="27803"/>
          <ac:spMkLst>
            <pc:docMk/>
            <pc:sldMk cId="488647638" sldId="3416"/>
            <ac:spMk id="46" creationId="{805FEB5E-2635-7DE5-3FC6-D985F066F106}"/>
          </ac:spMkLst>
        </pc:spChg>
        <pc:spChg chg="mod">
          <ac:chgData name="Ye, Junyi" userId="7dbe3017-061c-4045-adfb-70025c966cf8" providerId="ADAL" clId="{FA28D696-FD69-46CA-95DE-61F6E5DF8576}" dt="2024-10-14T22:01:59.214" v="3389" actId="27803"/>
          <ac:spMkLst>
            <pc:docMk/>
            <pc:sldMk cId="488647638" sldId="3416"/>
            <ac:spMk id="47" creationId="{97D0F577-F2FA-E524-C010-80403703E502}"/>
          </ac:spMkLst>
        </pc:spChg>
        <pc:spChg chg="mod">
          <ac:chgData name="Ye, Junyi" userId="7dbe3017-061c-4045-adfb-70025c966cf8" providerId="ADAL" clId="{FA28D696-FD69-46CA-95DE-61F6E5DF8576}" dt="2024-10-14T22:01:59.214" v="3389" actId="27803"/>
          <ac:spMkLst>
            <pc:docMk/>
            <pc:sldMk cId="488647638" sldId="3416"/>
            <ac:spMk id="48" creationId="{E654971A-D02D-6946-2502-B1BCB712BB64}"/>
          </ac:spMkLst>
        </pc:spChg>
        <pc:spChg chg="mod">
          <ac:chgData name="Ye, Junyi" userId="7dbe3017-061c-4045-adfb-70025c966cf8" providerId="ADAL" clId="{FA28D696-FD69-46CA-95DE-61F6E5DF8576}" dt="2024-10-14T22:01:59.214" v="3389" actId="27803"/>
          <ac:spMkLst>
            <pc:docMk/>
            <pc:sldMk cId="488647638" sldId="3416"/>
            <ac:spMk id="49" creationId="{F1FFDFF4-9D95-DE1B-5494-5BB27646ABBF}"/>
          </ac:spMkLst>
        </pc:spChg>
        <pc:spChg chg="mod">
          <ac:chgData name="Ye, Junyi" userId="7dbe3017-061c-4045-adfb-70025c966cf8" providerId="ADAL" clId="{FA28D696-FD69-46CA-95DE-61F6E5DF8576}" dt="2024-10-14T22:01:59.214" v="3389" actId="27803"/>
          <ac:spMkLst>
            <pc:docMk/>
            <pc:sldMk cId="488647638" sldId="3416"/>
            <ac:spMk id="50" creationId="{67C7BE8A-3FE9-5BF2-3C2A-B832AF421483}"/>
          </ac:spMkLst>
        </pc:spChg>
        <pc:spChg chg="mod">
          <ac:chgData name="Ye, Junyi" userId="7dbe3017-061c-4045-adfb-70025c966cf8" providerId="ADAL" clId="{FA28D696-FD69-46CA-95DE-61F6E5DF8576}" dt="2024-10-14T22:01:59.214" v="3389" actId="27803"/>
          <ac:spMkLst>
            <pc:docMk/>
            <pc:sldMk cId="488647638" sldId="3416"/>
            <ac:spMk id="51" creationId="{4390A71D-78C6-87A7-699A-5C293E76D05A}"/>
          </ac:spMkLst>
        </pc:spChg>
        <pc:spChg chg="mod">
          <ac:chgData name="Ye, Junyi" userId="7dbe3017-061c-4045-adfb-70025c966cf8" providerId="ADAL" clId="{FA28D696-FD69-46CA-95DE-61F6E5DF8576}" dt="2024-10-14T22:01:59.214" v="3389" actId="27803"/>
          <ac:spMkLst>
            <pc:docMk/>
            <pc:sldMk cId="488647638" sldId="3416"/>
            <ac:spMk id="54" creationId="{75536CF0-752E-8B67-EB6E-9753109BB80C}"/>
          </ac:spMkLst>
        </pc:spChg>
        <pc:spChg chg="mod">
          <ac:chgData name="Ye, Junyi" userId="7dbe3017-061c-4045-adfb-70025c966cf8" providerId="ADAL" clId="{FA28D696-FD69-46CA-95DE-61F6E5DF8576}" dt="2024-10-14T22:01:59.214" v="3389" actId="27803"/>
          <ac:spMkLst>
            <pc:docMk/>
            <pc:sldMk cId="488647638" sldId="3416"/>
            <ac:spMk id="55" creationId="{2D682D9E-DE28-052E-9A6B-33A2859BE29F}"/>
          </ac:spMkLst>
        </pc:spChg>
        <pc:spChg chg="mod">
          <ac:chgData name="Ye, Junyi" userId="7dbe3017-061c-4045-adfb-70025c966cf8" providerId="ADAL" clId="{FA28D696-FD69-46CA-95DE-61F6E5DF8576}" dt="2024-10-14T22:01:59.214" v="3389" actId="27803"/>
          <ac:spMkLst>
            <pc:docMk/>
            <pc:sldMk cId="488647638" sldId="3416"/>
            <ac:spMk id="56" creationId="{6871FABA-29CD-A3DE-4218-ED670940F05A}"/>
          </ac:spMkLst>
        </pc:spChg>
        <pc:spChg chg="mod">
          <ac:chgData name="Ye, Junyi" userId="7dbe3017-061c-4045-adfb-70025c966cf8" providerId="ADAL" clId="{FA28D696-FD69-46CA-95DE-61F6E5DF8576}" dt="2024-10-14T22:01:59.214" v="3389" actId="27803"/>
          <ac:spMkLst>
            <pc:docMk/>
            <pc:sldMk cId="488647638" sldId="3416"/>
            <ac:spMk id="57" creationId="{A48A10AC-C4E2-5853-C30B-ACE99638477D}"/>
          </ac:spMkLst>
        </pc:spChg>
        <pc:spChg chg="mod">
          <ac:chgData name="Ye, Junyi" userId="7dbe3017-061c-4045-adfb-70025c966cf8" providerId="ADAL" clId="{FA28D696-FD69-46CA-95DE-61F6E5DF8576}" dt="2024-10-14T22:01:59.214" v="3389" actId="27803"/>
          <ac:spMkLst>
            <pc:docMk/>
            <pc:sldMk cId="488647638" sldId="3416"/>
            <ac:spMk id="58" creationId="{2508E635-2CEC-24F2-3CAD-6C09F9B13DC1}"/>
          </ac:spMkLst>
        </pc:spChg>
        <pc:spChg chg="mod">
          <ac:chgData name="Ye, Junyi" userId="7dbe3017-061c-4045-adfb-70025c966cf8" providerId="ADAL" clId="{FA28D696-FD69-46CA-95DE-61F6E5DF8576}" dt="2024-10-14T22:01:59.214" v="3389" actId="27803"/>
          <ac:spMkLst>
            <pc:docMk/>
            <pc:sldMk cId="488647638" sldId="3416"/>
            <ac:spMk id="59" creationId="{6D9BF0A6-71FD-2E8F-71EA-289DA924CBDD}"/>
          </ac:spMkLst>
        </pc:spChg>
        <pc:spChg chg="mod">
          <ac:chgData name="Ye, Junyi" userId="7dbe3017-061c-4045-adfb-70025c966cf8" providerId="ADAL" clId="{FA28D696-FD69-46CA-95DE-61F6E5DF8576}" dt="2024-10-14T22:01:59.214" v="3389" actId="27803"/>
          <ac:spMkLst>
            <pc:docMk/>
            <pc:sldMk cId="488647638" sldId="3416"/>
            <ac:spMk id="60" creationId="{F976ACB1-EB3E-F570-6D8C-F2FBE08D175C}"/>
          </ac:spMkLst>
        </pc:spChg>
        <pc:spChg chg="mod">
          <ac:chgData name="Ye, Junyi" userId="7dbe3017-061c-4045-adfb-70025c966cf8" providerId="ADAL" clId="{FA28D696-FD69-46CA-95DE-61F6E5DF8576}" dt="2024-10-14T22:01:59.214" v="3389" actId="27803"/>
          <ac:spMkLst>
            <pc:docMk/>
            <pc:sldMk cId="488647638" sldId="3416"/>
            <ac:spMk id="61" creationId="{FFEEC4F6-BF8E-455C-12CA-08E2FF78E13F}"/>
          </ac:spMkLst>
        </pc:spChg>
        <pc:spChg chg="mod">
          <ac:chgData name="Ye, Junyi" userId="7dbe3017-061c-4045-adfb-70025c966cf8" providerId="ADAL" clId="{FA28D696-FD69-46CA-95DE-61F6E5DF8576}" dt="2024-10-14T22:01:59.214" v="3389" actId="27803"/>
          <ac:spMkLst>
            <pc:docMk/>
            <pc:sldMk cId="488647638" sldId="3416"/>
            <ac:spMk id="62" creationId="{4AB59A61-5B28-FE51-A237-0F8497F0A8D1}"/>
          </ac:spMkLst>
        </pc:spChg>
        <pc:spChg chg="mod">
          <ac:chgData name="Ye, Junyi" userId="7dbe3017-061c-4045-adfb-70025c966cf8" providerId="ADAL" clId="{FA28D696-FD69-46CA-95DE-61F6E5DF8576}" dt="2024-10-14T22:01:59.214" v="3389" actId="27803"/>
          <ac:spMkLst>
            <pc:docMk/>
            <pc:sldMk cId="488647638" sldId="3416"/>
            <ac:spMk id="63" creationId="{CA961332-8CF3-A904-BEFF-C2147D34F7B4}"/>
          </ac:spMkLst>
        </pc:spChg>
        <pc:spChg chg="mod">
          <ac:chgData name="Ye, Junyi" userId="7dbe3017-061c-4045-adfb-70025c966cf8" providerId="ADAL" clId="{FA28D696-FD69-46CA-95DE-61F6E5DF8576}" dt="2024-10-14T22:01:59.214" v="3389" actId="27803"/>
          <ac:spMkLst>
            <pc:docMk/>
            <pc:sldMk cId="488647638" sldId="3416"/>
            <ac:spMk id="64" creationId="{493D6430-8642-6590-FCBB-517F5503EFE3}"/>
          </ac:spMkLst>
        </pc:spChg>
        <pc:spChg chg="mod">
          <ac:chgData name="Ye, Junyi" userId="7dbe3017-061c-4045-adfb-70025c966cf8" providerId="ADAL" clId="{FA28D696-FD69-46CA-95DE-61F6E5DF8576}" dt="2024-10-14T22:01:59.214" v="3389" actId="27803"/>
          <ac:spMkLst>
            <pc:docMk/>
            <pc:sldMk cId="488647638" sldId="3416"/>
            <ac:spMk id="65" creationId="{CD8E2179-E27B-A068-0EC0-C43CE832532F}"/>
          </ac:spMkLst>
        </pc:spChg>
        <pc:spChg chg="mod">
          <ac:chgData name="Ye, Junyi" userId="7dbe3017-061c-4045-adfb-70025c966cf8" providerId="ADAL" clId="{FA28D696-FD69-46CA-95DE-61F6E5DF8576}" dt="2024-10-14T22:01:59.214" v="3389" actId="27803"/>
          <ac:spMkLst>
            <pc:docMk/>
            <pc:sldMk cId="488647638" sldId="3416"/>
            <ac:spMk id="66" creationId="{44805634-8467-54AD-72E7-204FFBFDEEFC}"/>
          </ac:spMkLst>
        </pc:spChg>
        <pc:spChg chg="mod">
          <ac:chgData name="Ye, Junyi" userId="7dbe3017-061c-4045-adfb-70025c966cf8" providerId="ADAL" clId="{FA28D696-FD69-46CA-95DE-61F6E5DF8576}" dt="2024-10-14T22:01:59.214" v="3389" actId="27803"/>
          <ac:spMkLst>
            <pc:docMk/>
            <pc:sldMk cId="488647638" sldId="3416"/>
            <ac:spMk id="67" creationId="{D70DB2EB-3D80-ACA7-A6F9-18E3185911FB}"/>
          </ac:spMkLst>
        </pc:spChg>
        <pc:spChg chg="mod">
          <ac:chgData name="Ye, Junyi" userId="7dbe3017-061c-4045-adfb-70025c966cf8" providerId="ADAL" clId="{FA28D696-FD69-46CA-95DE-61F6E5DF8576}" dt="2024-10-14T22:01:59.214" v="3389" actId="27803"/>
          <ac:spMkLst>
            <pc:docMk/>
            <pc:sldMk cId="488647638" sldId="3416"/>
            <ac:spMk id="68" creationId="{E7A4507F-1927-2ABF-C30B-ECC5419DF4CC}"/>
          </ac:spMkLst>
        </pc:spChg>
        <pc:spChg chg="mod">
          <ac:chgData name="Ye, Junyi" userId="7dbe3017-061c-4045-adfb-70025c966cf8" providerId="ADAL" clId="{FA28D696-FD69-46CA-95DE-61F6E5DF8576}" dt="2024-10-14T22:01:59.214" v="3389" actId="27803"/>
          <ac:spMkLst>
            <pc:docMk/>
            <pc:sldMk cId="488647638" sldId="3416"/>
            <ac:spMk id="69" creationId="{E4FD7988-B7AC-ADF9-E033-CFC1C7B30A28}"/>
          </ac:spMkLst>
        </pc:spChg>
        <pc:spChg chg="mod">
          <ac:chgData name="Ye, Junyi" userId="7dbe3017-061c-4045-adfb-70025c966cf8" providerId="ADAL" clId="{FA28D696-FD69-46CA-95DE-61F6E5DF8576}" dt="2024-10-14T22:01:59.214" v="3389" actId="27803"/>
          <ac:spMkLst>
            <pc:docMk/>
            <pc:sldMk cId="488647638" sldId="3416"/>
            <ac:spMk id="70" creationId="{52050C82-D953-7EF9-F2FC-7D47D90A4E8E}"/>
          </ac:spMkLst>
        </pc:spChg>
        <pc:spChg chg="mod">
          <ac:chgData name="Ye, Junyi" userId="7dbe3017-061c-4045-adfb-70025c966cf8" providerId="ADAL" clId="{FA28D696-FD69-46CA-95DE-61F6E5DF8576}" dt="2024-10-14T22:01:59.214" v="3389" actId="27803"/>
          <ac:spMkLst>
            <pc:docMk/>
            <pc:sldMk cId="488647638" sldId="3416"/>
            <ac:spMk id="71" creationId="{2F25E39C-2D9C-898D-FE34-9E703D5707AD}"/>
          </ac:spMkLst>
        </pc:spChg>
        <pc:spChg chg="mod">
          <ac:chgData name="Ye, Junyi" userId="7dbe3017-061c-4045-adfb-70025c966cf8" providerId="ADAL" clId="{FA28D696-FD69-46CA-95DE-61F6E5DF8576}" dt="2024-10-14T22:01:59.214" v="3389" actId="27803"/>
          <ac:spMkLst>
            <pc:docMk/>
            <pc:sldMk cId="488647638" sldId="3416"/>
            <ac:spMk id="72" creationId="{895A4D4D-EBEC-092A-E14E-1F91D2E971B3}"/>
          </ac:spMkLst>
        </pc:spChg>
        <pc:spChg chg="mod">
          <ac:chgData name="Ye, Junyi" userId="7dbe3017-061c-4045-adfb-70025c966cf8" providerId="ADAL" clId="{FA28D696-FD69-46CA-95DE-61F6E5DF8576}" dt="2024-10-14T22:01:59.214" v="3389" actId="27803"/>
          <ac:spMkLst>
            <pc:docMk/>
            <pc:sldMk cId="488647638" sldId="3416"/>
            <ac:spMk id="73" creationId="{B0B1BE34-F438-64F2-A4BB-33281CFAFC88}"/>
          </ac:spMkLst>
        </pc:spChg>
        <pc:spChg chg="mod">
          <ac:chgData name="Ye, Junyi" userId="7dbe3017-061c-4045-adfb-70025c966cf8" providerId="ADAL" clId="{FA28D696-FD69-46CA-95DE-61F6E5DF8576}" dt="2024-10-14T22:01:59.214" v="3389" actId="27803"/>
          <ac:spMkLst>
            <pc:docMk/>
            <pc:sldMk cId="488647638" sldId="3416"/>
            <ac:spMk id="75" creationId="{C083DF35-D5BF-8E47-DCB8-273BA657D9AA}"/>
          </ac:spMkLst>
        </pc:spChg>
        <pc:spChg chg="mod">
          <ac:chgData name="Ye, Junyi" userId="7dbe3017-061c-4045-adfb-70025c966cf8" providerId="ADAL" clId="{FA28D696-FD69-46CA-95DE-61F6E5DF8576}" dt="2024-10-14T22:01:59.214" v="3389" actId="27803"/>
          <ac:spMkLst>
            <pc:docMk/>
            <pc:sldMk cId="488647638" sldId="3416"/>
            <ac:spMk id="76" creationId="{EA14E387-D32E-DDAC-C235-89EBD58DB993}"/>
          </ac:spMkLst>
        </pc:spChg>
        <pc:spChg chg="mod">
          <ac:chgData name="Ye, Junyi" userId="7dbe3017-061c-4045-adfb-70025c966cf8" providerId="ADAL" clId="{FA28D696-FD69-46CA-95DE-61F6E5DF8576}" dt="2024-10-14T22:01:59.214" v="3389" actId="27803"/>
          <ac:spMkLst>
            <pc:docMk/>
            <pc:sldMk cId="488647638" sldId="3416"/>
            <ac:spMk id="77" creationId="{C1D0612D-7DEC-1DAD-DD6C-F30B792662F4}"/>
          </ac:spMkLst>
        </pc:spChg>
        <pc:spChg chg="mod">
          <ac:chgData name="Ye, Junyi" userId="7dbe3017-061c-4045-adfb-70025c966cf8" providerId="ADAL" clId="{FA28D696-FD69-46CA-95DE-61F6E5DF8576}" dt="2024-10-14T22:01:59.214" v="3389" actId="27803"/>
          <ac:spMkLst>
            <pc:docMk/>
            <pc:sldMk cId="488647638" sldId="3416"/>
            <ac:spMk id="78" creationId="{E4C2E800-5D6A-559E-6CAE-8A4DE91DE817}"/>
          </ac:spMkLst>
        </pc:spChg>
        <pc:spChg chg="mod">
          <ac:chgData name="Ye, Junyi" userId="7dbe3017-061c-4045-adfb-70025c966cf8" providerId="ADAL" clId="{FA28D696-FD69-46CA-95DE-61F6E5DF8576}" dt="2024-10-14T22:01:59.214" v="3389" actId="27803"/>
          <ac:spMkLst>
            <pc:docMk/>
            <pc:sldMk cId="488647638" sldId="3416"/>
            <ac:spMk id="79" creationId="{C2AAD3D3-5393-EC8B-4401-3BDD1F90163C}"/>
          </ac:spMkLst>
        </pc:spChg>
        <pc:spChg chg="mod">
          <ac:chgData name="Ye, Junyi" userId="7dbe3017-061c-4045-adfb-70025c966cf8" providerId="ADAL" clId="{FA28D696-FD69-46CA-95DE-61F6E5DF8576}" dt="2024-10-14T22:01:59.214" v="3389" actId="27803"/>
          <ac:spMkLst>
            <pc:docMk/>
            <pc:sldMk cId="488647638" sldId="3416"/>
            <ac:spMk id="80" creationId="{9257018E-066B-3B8A-213E-136E5E74158A}"/>
          </ac:spMkLst>
        </pc:spChg>
        <pc:spChg chg="mod">
          <ac:chgData name="Ye, Junyi" userId="7dbe3017-061c-4045-adfb-70025c966cf8" providerId="ADAL" clId="{FA28D696-FD69-46CA-95DE-61F6E5DF8576}" dt="2024-10-14T22:01:59.214" v="3389" actId="27803"/>
          <ac:spMkLst>
            <pc:docMk/>
            <pc:sldMk cId="488647638" sldId="3416"/>
            <ac:spMk id="81" creationId="{F2C9B749-BB30-2460-DB43-06A63636174D}"/>
          </ac:spMkLst>
        </pc:spChg>
        <pc:spChg chg="mod">
          <ac:chgData name="Ye, Junyi" userId="7dbe3017-061c-4045-adfb-70025c966cf8" providerId="ADAL" clId="{FA28D696-FD69-46CA-95DE-61F6E5DF8576}" dt="2024-10-14T22:01:59.214" v="3389" actId="27803"/>
          <ac:spMkLst>
            <pc:docMk/>
            <pc:sldMk cId="488647638" sldId="3416"/>
            <ac:spMk id="82" creationId="{2C4C442F-FE63-D69E-E0C5-DE8C744AC84C}"/>
          </ac:spMkLst>
        </pc:spChg>
        <pc:spChg chg="mod">
          <ac:chgData name="Ye, Junyi" userId="7dbe3017-061c-4045-adfb-70025c966cf8" providerId="ADAL" clId="{FA28D696-FD69-46CA-95DE-61F6E5DF8576}" dt="2024-10-14T22:01:59.214" v="3389" actId="27803"/>
          <ac:spMkLst>
            <pc:docMk/>
            <pc:sldMk cId="488647638" sldId="3416"/>
            <ac:spMk id="83" creationId="{108E3D1A-239B-5340-2E7E-2AD7F032A61C}"/>
          </ac:spMkLst>
        </pc:spChg>
        <pc:spChg chg="mod">
          <ac:chgData name="Ye, Junyi" userId="7dbe3017-061c-4045-adfb-70025c966cf8" providerId="ADAL" clId="{FA28D696-FD69-46CA-95DE-61F6E5DF8576}" dt="2024-10-14T22:01:59.214" v="3389" actId="27803"/>
          <ac:spMkLst>
            <pc:docMk/>
            <pc:sldMk cId="488647638" sldId="3416"/>
            <ac:spMk id="84" creationId="{A72E8541-1AD6-D02B-47F7-6EF2C9AAC704}"/>
          </ac:spMkLst>
        </pc:spChg>
        <pc:spChg chg="mod">
          <ac:chgData name="Ye, Junyi" userId="7dbe3017-061c-4045-adfb-70025c966cf8" providerId="ADAL" clId="{FA28D696-FD69-46CA-95DE-61F6E5DF8576}" dt="2024-10-14T22:01:59.214" v="3389" actId="27803"/>
          <ac:spMkLst>
            <pc:docMk/>
            <pc:sldMk cId="488647638" sldId="3416"/>
            <ac:spMk id="85" creationId="{E310DDC3-C649-C314-3F5D-972B1A9C5F6D}"/>
          </ac:spMkLst>
        </pc:spChg>
        <pc:spChg chg="mod">
          <ac:chgData name="Ye, Junyi" userId="7dbe3017-061c-4045-adfb-70025c966cf8" providerId="ADAL" clId="{FA28D696-FD69-46CA-95DE-61F6E5DF8576}" dt="2024-10-14T22:01:59.214" v="3389" actId="27803"/>
          <ac:spMkLst>
            <pc:docMk/>
            <pc:sldMk cId="488647638" sldId="3416"/>
            <ac:spMk id="86" creationId="{9C0E2AAD-1FD2-F618-026F-FC162F32A360}"/>
          </ac:spMkLst>
        </pc:spChg>
        <pc:spChg chg="mod">
          <ac:chgData name="Ye, Junyi" userId="7dbe3017-061c-4045-adfb-70025c966cf8" providerId="ADAL" clId="{FA28D696-FD69-46CA-95DE-61F6E5DF8576}" dt="2024-10-14T22:01:59.214" v="3389" actId="27803"/>
          <ac:spMkLst>
            <pc:docMk/>
            <pc:sldMk cId="488647638" sldId="3416"/>
            <ac:spMk id="87" creationId="{FFD2A59E-BAE3-DE76-6895-6F2434EFF761}"/>
          </ac:spMkLst>
        </pc:spChg>
        <pc:spChg chg="mod">
          <ac:chgData name="Ye, Junyi" userId="7dbe3017-061c-4045-adfb-70025c966cf8" providerId="ADAL" clId="{FA28D696-FD69-46CA-95DE-61F6E5DF8576}" dt="2024-10-14T22:01:59.214" v="3389" actId="27803"/>
          <ac:spMkLst>
            <pc:docMk/>
            <pc:sldMk cId="488647638" sldId="3416"/>
            <ac:spMk id="88" creationId="{1BBD79AD-676E-C0CA-68F5-368B9006C059}"/>
          </ac:spMkLst>
        </pc:spChg>
        <pc:spChg chg="mod">
          <ac:chgData name="Ye, Junyi" userId="7dbe3017-061c-4045-adfb-70025c966cf8" providerId="ADAL" clId="{FA28D696-FD69-46CA-95DE-61F6E5DF8576}" dt="2024-10-14T22:01:59.214" v="3389" actId="27803"/>
          <ac:spMkLst>
            <pc:docMk/>
            <pc:sldMk cId="488647638" sldId="3416"/>
            <ac:spMk id="89" creationId="{45EA5098-2536-7505-8BE1-5BC79327BB4E}"/>
          </ac:spMkLst>
        </pc:spChg>
        <pc:spChg chg="mod">
          <ac:chgData name="Ye, Junyi" userId="7dbe3017-061c-4045-adfb-70025c966cf8" providerId="ADAL" clId="{FA28D696-FD69-46CA-95DE-61F6E5DF8576}" dt="2024-10-14T22:01:59.214" v="3389" actId="27803"/>
          <ac:spMkLst>
            <pc:docMk/>
            <pc:sldMk cId="488647638" sldId="3416"/>
            <ac:spMk id="90" creationId="{8F50B6AB-FB7C-50CB-D31E-54DF6FF89FFD}"/>
          </ac:spMkLst>
        </pc:spChg>
        <pc:spChg chg="mod">
          <ac:chgData name="Ye, Junyi" userId="7dbe3017-061c-4045-adfb-70025c966cf8" providerId="ADAL" clId="{FA28D696-FD69-46CA-95DE-61F6E5DF8576}" dt="2024-10-14T22:01:59.214" v="3389" actId="27803"/>
          <ac:spMkLst>
            <pc:docMk/>
            <pc:sldMk cId="488647638" sldId="3416"/>
            <ac:spMk id="91" creationId="{0DB391EE-D08F-653D-FCD5-AE00622AF14A}"/>
          </ac:spMkLst>
        </pc:spChg>
        <pc:spChg chg="mod">
          <ac:chgData name="Ye, Junyi" userId="7dbe3017-061c-4045-adfb-70025c966cf8" providerId="ADAL" clId="{FA28D696-FD69-46CA-95DE-61F6E5DF8576}" dt="2024-10-14T22:01:59.214" v="3389" actId="27803"/>
          <ac:spMkLst>
            <pc:docMk/>
            <pc:sldMk cId="488647638" sldId="3416"/>
            <ac:spMk id="92" creationId="{BA188A4E-091D-5532-DEA5-C9CC15437F5E}"/>
          </ac:spMkLst>
        </pc:spChg>
        <pc:spChg chg="mod">
          <ac:chgData name="Ye, Junyi" userId="7dbe3017-061c-4045-adfb-70025c966cf8" providerId="ADAL" clId="{FA28D696-FD69-46CA-95DE-61F6E5DF8576}" dt="2024-10-14T22:01:59.214" v="3389" actId="27803"/>
          <ac:spMkLst>
            <pc:docMk/>
            <pc:sldMk cId="488647638" sldId="3416"/>
            <ac:spMk id="93" creationId="{015921E5-5264-74AE-19EB-900FF5799529}"/>
          </ac:spMkLst>
        </pc:spChg>
        <pc:spChg chg="mod">
          <ac:chgData name="Ye, Junyi" userId="7dbe3017-061c-4045-adfb-70025c966cf8" providerId="ADAL" clId="{FA28D696-FD69-46CA-95DE-61F6E5DF8576}" dt="2024-10-14T22:01:59.214" v="3389" actId="27803"/>
          <ac:spMkLst>
            <pc:docMk/>
            <pc:sldMk cId="488647638" sldId="3416"/>
            <ac:spMk id="94" creationId="{78A805C8-31BF-4929-CBF9-74E7C05B1C75}"/>
          </ac:spMkLst>
        </pc:spChg>
        <pc:spChg chg="mod">
          <ac:chgData name="Ye, Junyi" userId="7dbe3017-061c-4045-adfb-70025c966cf8" providerId="ADAL" clId="{FA28D696-FD69-46CA-95DE-61F6E5DF8576}" dt="2024-10-14T22:01:59.214" v="3389" actId="27803"/>
          <ac:spMkLst>
            <pc:docMk/>
            <pc:sldMk cId="488647638" sldId="3416"/>
            <ac:spMk id="95" creationId="{5120B7A5-E29C-631E-1159-75D50D0ABCD9}"/>
          </ac:spMkLst>
        </pc:spChg>
        <pc:spChg chg="mod">
          <ac:chgData name="Ye, Junyi" userId="7dbe3017-061c-4045-adfb-70025c966cf8" providerId="ADAL" clId="{FA28D696-FD69-46CA-95DE-61F6E5DF8576}" dt="2024-10-14T22:01:59.214" v="3389" actId="27803"/>
          <ac:spMkLst>
            <pc:docMk/>
            <pc:sldMk cId="488647638" sldId="3416"/>
            <ac:spMk id="96" creationId="{1A98407D-CB6A-E110-7BAA-64DD36FD628E}"/>
          </ac:spMkLst>
        </pc:spChg>
        <pc:spChg chg="mod">
          <ac:chgData name="Ye, Junyi" userId="7dbe3017-061c-4045-adfb-70025c966cf8" providerId="ADAL" clId="{FA28D696-FD69-46CA-95DE-61F6E5DF8576}" dt="2024-10-14T22:01:59.214" v="3389" actId="27803"/>
          <ac:spMkLst>
            <pc:docMk/>
            <pc:sldMk cId="488647638" sldId="3416"/>
            <ac:spMk id="97" creationId="{0B0F0F2A-99DC-1910-4378-88994AA634B0}"/>
          </ac:spMkLst>
        </pc:spChg>
        <pc:spChg chg="mod">
          <ac:chgData name="Ye, Junyi" userId="7dbe3017-061c-4045-adfb-70025c966cf8" providerId="ADAL" clId="{FA28D696-FD69-46CA-95DE-61F6E5DF8576}" dt="2024-10-14T22:01:59.214" v="3389" actId="27803"/>
          <ac:spMkLst>
            <pc:docMk/>
            <pc:sldMk cId="488647638" sldId="3416"/>
            <ac:spMk id="98" creationId="{6A6467BF-1CCD-A400-BEA4-F4C96191F2DD}"/>
          </ac:spMkLst>
        </pc:spChg>
        <pc:spChg chg="mod">
          <ac:chgData name="Ye, Junyi" userId="7dbe3017-061c-4045-adfb-70025c966cf8" providerId="ADAL" clId="{FA28D696-FD69-46CA-95DE-61F6E5DF8576}" dt="2024-10-14T22:01:59.214" v="3389" actId="27803"/>
          <ac:spMkLst>
            <pc:docMk/>
            <pc:sldMk cId="488647638" sldId="3416"/>
            <ac:spMk id="99" creationId="{CB4762A0-355A-41DB-7AD0-3B3DC1EF101E}"/>
          </ac:spMkLst>
        </pc:spChg>
        <pc:spChg chg="del mod">
          <ac:chgData name="Ye, Junyi" userId="7dbe3017-061c-4045-adfb-70025c966cf8" providerId="ADAL" clId="{FA28D696-FD69-46CA-95DE-61F6E5DF8576}" dt="2024-10-14T22:02:12.574" v="3392" actId="478"/>
          <ac:spMkLst>
            <pc:docMk/>
            <pc:sldMk cId="488647638" sldId="3416"/>
            <ac:spMk id="100" creationId="{FCA5623A-8FD7-4763-F313-1725815462F7}"/>
          </ac:spMkLst>
        </pc:spChg>
        <pc:spChg chg="mod">
          <ac:chgData name="Ye, Junyi" userId="7dbe3017-061c-4045-adfb-70025c966cf8" providerId="ADAL" clId="{FA28D696-FD69-46CA-95DE-61F6E5DF8576}" dt="2024-10-14T22:01:59.214" v="3389" actId="27803"/>
          <ac:spMkLst>
            <pc:docMk/>
            <pc:sldMk cId="488647638" sldId="3416"/>
            <ac:spMk id="101" creationId="{B8407C88-46E2-C29B-3EA0-3990525F52E7}"/>
          </ac:spMkLst>
        </pc:spChg>
        <pc:spChg chg="mod">
          <ac:chgData name="Ye, Junyi" userId="7dbe3017-061c-4045-adfb-70025c966cf8" providerId="ADAL" clId="{FA28D696-FD69-46CA-95DE-61F6E5DF8576}" dt="2024-10-14T22:01:59.214" v="3389" actId="27803"/>
          <ac:spMkLst>
            <pc:docMk/>
            <pc:sldMk cId="488647638" sldId="3416"/>
            <ac:spMk id="102" creationId="{C5CA116E-DD42-2F1F-7BFC-39BB40A1E745}"/>
          </ac:spMkLst>
        </pc:spChg>
        <pc:spChg chg="mod">
          <ac:chgData name="Ye, Junyi" userId="7dbe3017-061c-4045-adfb-70025c966cf8" providerId="ADAL" clId="{FA28D696-FD69-46CA-95DE-61F6E5DF8576}" dt="2024-10-14T22:01:59.214" v="3389" actId="27803"/>
          <ac:spMkLst>
            <pc:docMk/>
            <pc:sldMk cId="488647638" sldId="3416"/>
            <ac:spMk id="103" creationId="{7FBB28FE-4326-EA00-A8F7-979DF409310D}"/>
          </ac:spMkLst>
        </pc:spChg>
        <pc:spChg chg="mod">
          <ac:chgData name="Ye, Junyi" userId="7dbe3017-061c-4045-adfb-70025c966cf8" providerId="ADAL" clId="{FA28D696-FD69-46CA-95DE-61F6E5DF8576}" dt="2024-10-14T22:01:59.214" v="3389" actId="27803"/>
          <ac:spMkLst>
            <pc:docMk/>
            <pc:sldMk cId="488647638" sldId="3416"/>
            <ac:spMk id="104" creationId="{FFAC73DD-5334-B796-DA42-357CA40584D1}"/>
          </ac:spMkLst>
        </pc:spChg>
        <pc:spChg chg="mod">
          <ac:chgData name="Ye, Junyi" userId="7dbe3017-061c-4045-adfb-70025c966cf8" providerId="ADAL" clId="{FA28D696-FD69-46CA-95DE-61F6E5DF8576}" dt="2024-10-14T22:01:59.214" v="3389" actId="27803"/>
          <ac:spMkLst>
            <pc:docMk/>
            <pc:sldMk cId="488647638" sldId="3416"/>
            <ac:spMk id="105" creationId="{ACE71362-D31F-9F05-BFD1-A56496C29C1D}"/>
          </ac:spMkLst>
        </pc:spChg>
        <pc:spChg chg="mod">
          <ac:chgData name="Ye, Junyi" userId="7dbe3017-061c-4045-adfb-70025c966cf8" providerId="ADAL" clId="{FA28D696-FD69-46CA-95DE-61F6E5DF8576}" dt="2024-10-14T22:01:59.214" v="3389" actId="27803"/>
          <ac:spMkLst>
            <pc:docMk/>
            <pc:sldMk cId="488647638" sldId="3416"/>
            <ac:spMk id="106" creationId="{F6301E68-BCC7-9B21-38ED-56376C6A689D}"/>
          </ac:spMkLst>
        </pc:spChg>
        <pc:spChg chg="mod">
          <ac:chgData name="Ye, Junyi" userId="7dbe3017-061c-4045-adfb-70025c966cf8" providerId="ADAL" clId="{FA28D696-FD69-46CA-95DE-61F6E5DF8576}" dt="2024-10-14T22:01:59.214" v="3389" actId="27803"/>
          <ac:spMkLst>
            <pc:docMk/>
            <pc:sldMk cId="488647638" sldId="3416"/>
            <ac:spMk id="109" creationId="{B239ACCA-B321-01CB-AF43-5199DC611258}"/>
          </ac:spMkLst>
        </pc:spChg>
        <pc:spChg chg="mod">
          <ac:chgData name="Ye, Junyi" userId="7dbe3017-061c-4045-adfb-70025c966cf8" providerId="ADAL" clId="{FA28D696-FD69-46CA-95DE-61F6E5DF8576}" dt="2024-10-14T22:01:59.214" v="3389" actId="27803"/>
          <ac:spMkLst>
            <pc:docMk/>
            <pc:sldMk cId="488647638" sldId="3416"/>
            <ac:spMk id="110" creationId="{217EE092-981E-722B-F426-8FEAA3CC2178}"/>
          </ac:spMkLst>
        </pc:spChg>
        <pc:spChg chg="mod">
          <ac:chgData name="Ye, Junyi" userId="7dbe3017-061c-4045-adfb-70025c966cf8" providerId="ADAL" clId="{FA28D696-FD69-46CA-95DE-61F6E5DF8576}" dt="2024-10-14T22:01:59.214" v="3389" actId="27803"/>
          <ac:spMkLst>
            <pc:docMk/>
            <pc:sldMk cId="488647638" sldId="3416"/>
            <ac:spMk id="111" creationId="{6168FC73-FE5D-C06A-2EFC-86C36AD43C33}"/>
          </ac:spMkLst>
        </pc:spChg>
        <pc:spChg chg="mod">
          <ac:chgData name="Ye, Junyi" userId="7dbe3017-061c-4045-adfb-70025c966cf8" providerId="ADAL" clId="{FA28D696-FD69-46CA-95DE-61F6E5DF8576}" dt="2024-10-14T22:01:59.214" v="3389" actId="27803"/>
          <ac:spMkLst>
            <pc:docMk/>
            <pc:sldMk cId="488647638" sldId="3416"/>
            <ac:spMk id="112" creationId="{018C4FF9-005E-AB4A-7E82-57577310F0CF}"/>
          </ac:spMkLst>
        </pc:spChg>
        <pc:spChg chg="mod">
          <ac:chgData name="Ye, Junyi" userId="7dbe3017-061c-4045-adfb-70025c966cf8" providerId="ADAL" clId="{FA28D696-FD69-46CA-95DE-61F6E5DF8576}" dt="2024-10-14T22:01:59.214" v="3389" actId="27803"/>
          <ac:spMkLst>
            <pc:docMk/>
            <pc:sldMk cId="488647638" sldId="3416"/>
            <ac:spMk id="113" creationId="{0A647E10-F45B-4CAC-61A7-35FFE37B73EB}"/>
          </ac:spMkLst>
        </pc:spChg>
        <pc:spChg chg="mod">
          <ac:chgData name="Ye, Junyi" userId="7dbe3017-061c-4045-adfb-70025c966cf8" providerId="ADAL" clId="{FA28D696-FD69-46CA-95DE-61F6E5DF8576}" dt="2024-10-14T22:01:59.214" v="3389" actId="27803"/>
          <ac:spMkLst>
            <pc:docMk/>
            <pc:sldMk cId="488647638" sldId="3416"/>
            <ac:spMk id="114" creationId="{111768DD-2D64-37F7-6FB3-C4848FE97D45}"/>
          </ac:spMkLst>
        </pc:spChg>
        <pc:spChg chg="mod">
          <ac:chgData name="Ye, Junyi" userId="7dbe3017-061c-4045-adfb-70025c966cf8" providerId="ADAL" clId="{FA28D696-FD69-46CA-95DE-61F6E5DF8576}" dt="2024-10-14T22:01:59.214" v="3389" actId="27803"/>
          <ac:spMkLst>
            <pc:docMk/>
            <pc:sldMk cId="488647638" sldId="3416"/>
            <ac:spMk id="115" creationId="{080B02EB-7889-90EA-37CC-149F5B7ED044}"/>
          </ac:spMkLst>
        </pc:spChg>
        <pc:spChg chg="mod">
          <ac:chgData name="Ye, Junyi" userId="7dbe3017-061c-4045-adfb-70025c966cf8" providerId="ADAL" clId="{FA28D696-FD69-46CA-95DE-61F6E5DF8576}" dt="2024-10-14T22:01:59.214" v="3389" actId="27803"/>
          <ac:spMkLst>
            <pc:docMk/>
            <pc:sldMk cId="488647638" sldId="3416"/>
            <ac:spMk id="116" creationId="{A43701CF-8048-F5BD-40B8-0468028E11C0}"/>
          </ac:spMkLst>
        </pc:spChg>
        <pc:spChg chg="mod">
          <ac:chgData name="Ye, Junyi" userId="7dbe3017-061c-4045-adfb-70025c966cf8" providerId="ADAL" clId="{FA28D696-FD69-46CA-95DE-61F6E5DF8576}" dt="2024-10-14T22:01:59.214" v="3389" actId="27803"/>
          <ac:spMkLst>
            <pc:docMk/>
            <pc:sldMk cId="488647638" sldId="3416"/>
            <ac:spMk id="117" creationId="{4E77627E-E5E1-4441-06CF-7B16A1952AE3}"/>
          </ac:spMkLst>
        </pc:spChg>
        <pc:spChg chg="mod">
          <ac:chgData name="Ye, Junyi" userId="7dbe3017-061c-4045-adfb-70025c966cf8" providerId="ADAL" clId="{FA28D696-FD69-46CA-95DE-61F6E5DF8576}" dt="2024-10-14T22:01:59.214" v="3389" actId="27803"/>
          <ac:spMkLst>
            <pc:docMk/>
            <pc:sldMk cId="488647638" sldId="3416"/>
            <ac:spMk id="118" creationId="{FC871676-C5CB-9E9C-628C-6330BD4CA709}"/>
          </ac:spMkLst>
        </pc:spChg>
        <pc:spChg chg="mod">
          <ac:chgData name="Ye, Junyi" userId="7dbe3017-061c-4045-adfb-70025c966cf8" providerId="ADAL" clId="{FA28D696-FD69-46CA-95DE-61F6E5DF8576}" dt="2024-10-14T22:01:59.214" v="3389" actId="27803"/>
          <ac:spMkLst>
            <pc:docMk/>
            <pc:sldMk cId="488647638" sldId="3416"/>
            <ac:spMk id="119" creationId="{F378EEAF-4076-4953-F252-834180D9F7BD}"/>
          </ac:spMkLst>
        </pc:spChg>
        <pc:spChg chg="mod">
          <ac:chgData name="Ye, Junyi" userId="7dbe3017-061c-4045-adfb-70025c966cf8" providerId="ADAL" clId="{FA28D696-FD69-46CA-95DE-61F6E5DF8576}" dt="2024-10-14T22:01:59.214" v="3389" actId="27803"/>
          <ac:spMkLst>
            <pc:docMk/>
            <pc:sldMk cId="488647638" sldId="3416"/>
            <ac:spMk id="120" creationId="{01CDEC10-B6B4-9822-660B-99BC825C8D7E}"/>
          </ac:spMkLst>
        </pc:spChg>
        <pc:spChg chg="mod">
          <ac:chgData name="Ye, Junyi" userId="7dbe3017-061c-4045-adfb-70025c966cf8" providerId="ADAL" clId="{FA28D696-FD69-46CA-95DE-61F6E5DF8576}" dt="2024-10-14T22:01:59.214" v="3389" actId="27803"/>
          <ac:spMkLst>
            <pc:docMk/>
            <pc:sldMk cId="488647638" sldId="3416"/>
            <ac:spMk id="121" creationId="{13C85299-B8F1-E08A-0F49-82AD26A7DA69}"/>
          </ac:spMkLst>
        </pc:spChg>
        <pc:spChg chg="mod">
          <ac:chgData name="Ye, Junyi" userId="7dbe3017-061c-4045-adfb-70025c966cf8" providerId="ADAL" clId="{FA28D696-FD69-46CA-95DE-61F6E5DF8576}" dt="2024-10-14T22:01:59.214" v="3389" actId="27803"/>
          <ac:spMkLst>
            <pc:docMk/>
            <pc:sldMk cId="488647638" sldId="3416"/>
            <ac:spMk id="122" creationId="{85E4241F-6132-7550-50B1-110666E377F1}"/>
          </ac:spMkLst>
        </pc:spChg>
        <pc:spChg chg="mod">
          <ac:chgData name="Ye, Junyi" userId="7dbe3017-061c-4045-adfb-70025c966cf8" providerId="ADAL" clId="{FA28D696-FD69-46CA-95DE-61F6E5DF8576}" dt="2024-10-14T22:01:59.214" v="3389" actId="27803"/>
          <ac:spMkLst>
            <pc:docMk/>
            <pc:sldMk cId="488647638" sldId="3416"/>
            <ac:spMk id="123" creationId="{DB57C69F-6613-4E32-0D36-7312F927F82C}"/>
          </ac:spMkLst>
        </pc:spChg>
        <pc:spChg chg="mod">
          <ac:chgData name="Ye, Junyi" userId="7dbe3017-061c-4045-adfb-70025c966cf8" providerId="ADAL" clId="{FA28D696-FD69-46CA-95DE-61F6E5DF8576}" dt="2024-10-14T22:01:59.214" v="3389" actId="27803"/>
          <ac:spMkLst>
            <pc:docMk/>
            <pc:sldMk cId="488647638" sldId="3416"/>
            <ac:spMk id="124" creationId="{7E57F13A-50ED-477C-A8A0-1A7C3C52B6AA}"/>
          </ac:spMkLst>
        </pc:spChg>
        <pc:spChg chg="mod">
          <ac:chgData name="Ye, Junyi" userId="7dbe3017-061c-4045-adfb-70025c966cf8" providerId="ADAL" clId="{FA28D696-FD69-46CA-95DE-61F6E5DF8576}" dt="2024-10-14T22:01:59.214" v="3389" actId="27803"/>
          <ac:spMkLst>
            <pc:docMk/>
            <pc:sldMk cId="488647638" sldId="3416"/>
            <ac:spMk id="125" creationId="{C1D417BB-8608-5EE1-EB88-18EEA1FA0C6F}"/>
          </ac:spMkLst>
        </pc:spChg>
        <pc:spChg chg="mod">
          <ac:chgData name="Ye, Junyi" userId="7dbe3017-061c-4045-adfb-70025c966cf8" providerId="ADAL" clId="{FA28D696-FD69-46CA-95DE-61F6E5DF8576}" dt="2024-10-14T22:01:59.214" v="3389" actId="27803"/>
          <ac:spMkLst>
            <pc:docMk/>
            <pc:sldMk cId="488647638" sldId="3416"/>
            <ac:spMk id="126" creationId="{58104FC8-E6F6-20B2-8B5B-18CE5E403ECC}"/>
          </ac:spMkLst>
        </pc:spChg>
        <pc:spChg chg="mod">
          <ac:chgData name="Ye, Junyi" userId="7dbe3017-061c-4045-adfb-70025c966cf8" providerId="ADAL" clId="{FA28D696-FD69-46CA-95DE-61F6E5DF8576}" dt="2024-10-14T22:01:59.214" v="3389" actId="27803"/>
          <ac:spMkLst>
            <pc:docMk/>
            <pc:sldMk cId="488647638" sldId="3416"/>
            <ac:spMk id="127" creationId="{7C9FFA56-B5B7-A7B6-0ACF-DBEEFD72EC81}"/>
          </ac:spMkLst>
        </pc:spChg>
        <pc:spChg chg="mod">
          <ac:chgData name="Ye, Junyi" userId="7dbe3017-061c-4045-adfb-70025c966cf8" providerId="ADAL" clId="{FA28D696-FD69-46CA-95DE-61F6E5DF8576}" dt="2024-10-14T22:01:59.214" v="3389" actId="27803"/>
          <ac:spMkLst>
            <pc:docMk/>
            <pc:sldMk cId="488647638" sldId="3416"/>
            <ac:spMk id="128" creationId="{13D092D8-1A10-7D84-B3C1-19D8C7006274}"/>
          </ac:spMkLst>
        </pc:spChg>
        <pc:spChg chg="mod">
          <ac:chgData name="Ye, Junyi" userId="7dbe3017-061c-4045-adfb-70025c966cf8" providerId="ADAL" clId="{FA28D696-FD69-46CA-95DE-61F6E5DF8576}" dt="2024-10-14T22:01:59.214" v="3389" actId="27803"/>
          <ac:spMkLst>
            <pc:docMk/>
            <pc:sldMk cId="488647638" sldId="3416"/>
            <ac:spMk id="130" creationId="{8B66BD90-8A8C-03C3-6FFA-09AC4BFF8156}"/>
          </ac:spMkLst>
        </pc:spChg>
        <pc:spChg chg="mod">
          <ac:chgData name="Ye, Junyi" userId="7dbe3017-061c-4045-adfb-70025c966cf8" providerId="ADAL" clId="{FA28D696-FD69-46CA-95DE-61F6E5DF8576}" dt="2024-10-14T22:01:59.214" v="3389" actId="27803"/>
          <ac:spMkLst>
            <pc:docMk/>
            <pc:sldMk cId="488647638" sldId="3416"/>
            <ac:spMk id="131" creationId="{76F89056-ED02-1F31-F9CC-FC7CCA132A05}"/>
          </ac:spMkLst>
        </pc:spChg>
        <pc:spChg chg="mod">
          <ac:chgData name="Ye, Junyi" userId="7dbe3017-061c-4045-adfb-70025c966cf8" providerId="ADAL" clId="{FA28D696-FD69-46CA-95DE-61F6E5DF8576}" dt="2024-10-14T22:01:59.214" v="3389" actId="27803"/>
          <ac:spMkLst>
            <pc:docMk/>
            <pc:sldMk cId="488647638" sldId="3416"/>
            <ac:spMk id="132" creationId="{836B02C4-A42C-EA74-0056-88649EA21286}"/>
          </ac:spMkLst>
        </pc:spChg>
        <pc:spChg chg="mod">
          <ac:chgData name="Ye, Junyi" userId="7dbe3017-061c-4045-adfb-70025c966cf8" providerId="ADAL" clId="{FA28D696-FD69-46CA-95DE-61F6E5DF8576}" dt="2024-10-14T22:01:59.214" v="3389" actId="27803"/>
          <ac:spMkLst>
            <pc:docMk/>
            <pc:sldMk cId="488647638" sldId="3416"/>
            <ac:spMk id="133" creationId="{7DA69FD7-9A18-5B72-6766-874C4DC66735}"/>
          </ac:spMkLst>
        </pc:spChg>
        <pc:spChg chg="mod">
          <ac:chgData name="Ye, Junyi" userId="7dbe3017-061c-4045-adfb-70025c966cf8" providerId="ADAL" clId="{FA28D696-FD69-46CA-95DE-61F6E5DF8576}" dt="2024-10-14T22:01:59.214" v="3389" actId="27803"/>
          <ac:spMkLst>
            <pc:docMk/>
            <pc:sldMk cId="488647638" sldId="3416"/>
            <ac:spMk id="134" creationId="{98B2E086-16B2-087F-06A2-9829F2780484}"/>
          </ac:spMkLst>
        </pc:spChg>
        <pc:spChg chg="mod">
          <ac:chgData name="Ye, Junyi" userId="7dbe3017-061c-4045-adfb-70025c966cf8" providerId="ADAL" clId="{FA28D696-FD69-46CA-95DE-61F6E5DF8576}" dt="2024-10-14T22:01:59.214" v="3389" actId="27803"/>
          <ac:spMkLst>
            <pc:docMk/>
            <pc:sldMk cId="488647638" sldId="3416"/>
            <ac:spMk id="135" creationId="{3B052B00-E786-5F07-4CEF-33E17E2CC771}"/>
          </ac:spMkLst>
        </pc:spChg>
        <pc:spChg chg="mod">
          <ac:chgData name="Ye, Junyi" userId="7dbe3017-061c-4045-adfb-70025c966cf8" providerId="ADAL" clId="{FA28D696-FD69-46CA-95DE-61F6E5DF8576}" dt="2024-10-14T22:01:59.214" v="3389" actId="27803"/>
          <ac:spMkLst>
            <pc:docMk/>
            <pc:sldMk cId="488647638" sldId="3416"/>
            <ac:spMk id="136" creationId="{1FF18318-F199-6C79-68FB-88993B60AA8F}"/>
          </ac:spMkLst>
        </pc:spChg>
        <pc:spChg chg="mod">
          <ac:chgData name="Ye, Junyi" userId="7dbe3017-061c-4045-adfb-70025c966cf8" providerId="ADAL" clId="{FA28D696-FD69-46CA-95DE-61F6E5DF8576}" dt="2024-10-14T22:01:59.214" v="3389" actId="27803"/>
          <ac:spMkLst>
            <pc:docMk/>
            <pc:sldMk cId="488647638" sldId="3416"/>
            <ac:spMk id="137" creationId="{43444794-4B00-7CCF-B46B-DBA610C8778E}"/>
          </ac:spMkLst>
        </pc:spChg>
        <pc:spChg chg="mod">
          <ac:chgData name="Ye, Junyi" userId="7dbe3017-061c-4045-adfb-70025c966cf8" providerId="ADAL" clId="{FA28D696-FD69-46CA-95DE-61F6E5DF8576}" dt="2024-10-14T22:01:59.214" v="3389" actId="27803"/>
          <ac:spMkLst>
            <pc:docMk/>
            <pc:sldMk cId="488647638" sldId="3416"/>
            <ac:spMk id="138" creationId="{52FEB142-4ECC-C65A-4D2C-63A17E20820C}"/>
          </ac:spMkLst>
        </pc:spChg>
        <pc:spChg chg="mod">
          <ac:chgData name="Ye, Junyi" userId="7dbe3017-061c-4045-adfb-70025c966cf8" providerId="ADAL" clId="{FA28D696-FD69-46CA-95DE-61F6E5DF8576}" dt="2024-10-14T22:01:59.214" v="3389" actId="27803"/>
          <ac:spMkLst>
            <pc:docMk/>
            <pc:sldMk cId="488647638" sldId="3416"/>
            <ac:spMk id="139" creationId="{41B9D75A-157E-9625-4B75-976B6CD3B00F}"/>
          </ac:spMkLst>
        </pc:spChg>
        <pc:spChg chg="mod">
          <ac:chgData name="Ye, Junyi" userId="7dbe3017-061c-4045-adfb-70025c966cf8" providerId="ADAL" clId="{FA28D696-FD69-46CA-95DE-61F6E5DF8576}" dt="2024-10-14T22:01:59.214" v="3389" actId="27803"/>
          <ac:spMkLst>
            <pc:docMk/>
            <pc:sldMk cId="488647638" sldId="3416"/>
            <ac:spMk id="140" creationId="{B993E60A-B272-1186-B782-E73FBEC0BB44}"/>
          </ac:spMkLst>
        </pc:spChg>
        <pc:spChg chg="mod">
          <ac:chgData name="Ye, Junyi" userId="7dbe3017-061c-4045-adfb-70025c966cf8" providerId="ADAL" clId="{FA28D696-FD69-46CA-95DE-61F6E5DF8576}" dt="2024-10-14T22:01:59.214" v="3389" actId="27803"/>
          <ac:spMkLst>
            <pc:docMk/>
            <pc:sldMk cId="488647638" sldId="3416"/>
            <ac:spMk id="141" creationId="{029F73C5-F95F-3DE9-EF71-4D0C75858F84}"/>
          </ac:spMkLst>
        </pc:spChg>
        <pc:spChg chg="mod">
          <ac:chgData name="Ye, Junyi" userId="7dbe3017-061c-4045-adfb-70025c966cf8" providerId="ADAL" clId="{FA28D696-FD69-46CA-95DE-61F6E5DF8576}" dt="2024-10-14T22:01:59.214" v="3389" actId="27803"/>
          <ac:spMkLst>
            <pc:docMk/>
            <pc:sldMk cId="488647638" sldId="3416"/>
            <ac:spMk id="142" creationId="{F361FFD3-876D-F454-06BE-FC9A282A4EA4}"/>
          </ac:spMkLst>
        </pc:spChg>
        <pc:spChg chg="mod">
          <ac:chgData name="Ye, Junyi" userId="7dbe3017-061c-4045-adfb-70025c966cf8" providerId="ADAL" clId="{FA28D696-FD69-46CA-95DE-61F6E5DF8576}" dt="2024-10-14T22:01:59.214" v="3389" actId="27803"/>
          <ac:spMkLst>
            <pc:docMk/>
            <pc:sldMk cId="488647638" sldId="3416"/>
            <ac:spMk id="143" creationId="{FEC7D593-8E69-C6E6-948C-B74CE9B6206B}"/>
          </ac:spMkLst>
        </pc:spChg>
        <pc:spChg chg="mod">
          <ac:chgData name="Ye, Junyi" userId="7dbe3017-061c-4045-adfb-70025c966cf8" providerId="ADAL" clId="{FA28D696-FD69-46CA-95DE-61F6E5DF8576}" dt="2024-10-14T22:01:59.214" v="3389" actId="27803"/>
          <ac:spMkLst>
            <pc:docMk/>
            <pc:sldMk cId="488647638" sldId="3416"/>
            <ac:spMk id="144" creationId="{C6FC63BD-D1EE-9DC2-80C6-BBFEE6A57295}"/>
          </ac:spMkLst>
        </pc:spChg>
        <pc:spChg chg="mod">
          <ac:chgData name="Ye, Junyi" userId="7dbe3017-061c-4045-adfb-70025c966cf8" providerId="ADAL" clId="{FA28D696-FD69-46CA-95DE-61F6E5DF8576}" dt="2024-10-14T22:01:59.214" v="3389" actId="27803"/>
          <ac:spMkLst>
            <pc:docMk/>
            <pc:sldMk cId="488647638" sldId="3416"/>
            <ac:spMk id="145" creationId="{C97337C5-93A4-0921-6374-EF5CB8B8C8D4}"/>
          </ac:spMkLst>
        </pc:spChg>
        <pc:spChg chg="mod">
          <ac:chgData name="Ye, Junyi" userId="7dbe3017-061c-4045-adfb-70025c966cf8" providerId="ADAL" clId="{FA28D696-FD69-46CA-95DE-61F6E5DF8576}" dt="2024-10-14T22:01:59.214" v="3389" actId="27803"/>
          <ac:spMkLst>
            <pc:docMk/>
            <pc:sldMk cId="488647638" sldId="3416"/>
            <ac:spMk id="146" creationId="{F1186895-E865-7C8C-03A6-6083DC7A114B}"/>
          </ac:spMkLst>
        </pc:spChg>
        <pc:spChg chg="mod">
          <ac:chgData name="Ye, Junyi" userId="7dbe3017-061c-4045-adfb-70025c966cf8" providerId="ADAL" clId="{FA28D696-FD69-46CA-95DE-61F6E5DF8576}" dt="2024-10-14T22:01:59.214" v="3389" actId="27803"/>
          <ac:spMkLst>
            <pc:docMk/>
            <pc:sldMk cId="488647638" sldId="3416"/>
            <ac:spMk id="147" creationId="{9A8984F8-B91B-15AF-E5EF-24D3CED1AF43}"/>
          </ac:spMkLst>
        </pc:spChg>
        <pc:grpChg chg="del mod">
          <ac:chgData name="Ye, Junyi" userId="7dbe3017-061c-4045-adfb-70025c966cf8" providerId="ADAL" clId="{FA28D696-FD69-46CA-95DE-61F6E5DF8576}" dt="2024-10-14T22:02:06.463" v="3391" actId="478"/>
          <ac:grpSpMkLst>
            <pc:docMk/>
            <pc:sldMk cId="488647638" sldId="3416"/>
            <ac:grpSpMk id="7" creationId="{AC2F7302-989D-7E08-13D8-3CBFE9D3D9D0}"/>
          </ac:grpSpMkLst>
        </pc:grpChg>
        <pc:grpChg chg="add del mod topLvl">
          <ac:chgData name="Ye, Junyi" userId="7dbe3017-061c-4045-adfb-70025c966cf8" providerId="ADAL" clId="{FA28D696-FD69-46CA-95DE-61F6E5DF8576}" dt="2024-10-14T22:02:14.591" v="3394" actId="478"/>
          <ac:grpSpMkLst>
            <pc:docMk/>
            <pc:sldMk cId="488647638" sldId="3416"/>
            <ac:grpSpMk id="9" creationId="{0F7614E3-6555-A929-1DA2-9D440C5E5984}"/>
          </ac:grpSpMkLst>
        </pc:grpChg>
        <pc:grpChg chg="mod">
          <ac:chgData name="Ye, Junyi" userId="7dbe3017-061c-4045-adfb-70025c966cf8" providerId="ADAL" clId="{FA28D696-FD69-46CA-95DE-61F6E5DF8576}" dt="2024-10-14T22:01:59.214" v="3389" actId="27803"/>
          <ac:grpSpMkLst>
            <pc:docMk/>
            <pc:sldMk cId="488647638" sldId="3416"/>
            <ac:grpSpMk id="13" creationId="{AB104559-F71D-AB7E-B6C0-A47BC2816E74}"/>
          </ac:grpSpMkLst>
        </pc:grpChg>
        <pc:grpChg chg="mod">
          <ac:chgData name="Ye, Junyi" userId="7dbe3017-061c-4045-adfb-70025c966cf8" providerId="ADAL" clId="{FA28D696-FD69-46CA-95DE-61F6E5DF8576}" dt="2024-10-14T22:01:59.214" v="3389" actId="27803"/>
          <ac:grpSpMkLst>
            <pc:docMk/>
            <pc:sldMk cId="488647638" sldId="3416"/>
            <ac:grpSpMk id="14" creationId="{88738D56-5FF6-65B3-492E-B766F06B4893}"/>
          </ac:grpSpMkLst>
        </pc:grpChg>
        <pc:grpChg chg="mod">
          <ac:chgData name="Ye, Junyi" userId="7dbe3017-061c-4045-adfb-70025c966cf8" providerId="ADAL" clId="{FA28D696-FD69-46CA-95DE-61F6E5DF8576}" dt="2024-10-14T22:01:59.214" v="3389" actId="27803"/>
          <ac:grpSpMkLst>
            <pc:docMk/>
            <pc:sldMk cId="488647638" sldId="3416"/>
            <ac:grpSpMk id="33" creationId="{3F0B7E7C-57E5-F34B-4E0D-32583087687E}"/>
          </ac:grpSpMkLst>
        </pc:grpChg>
        <pc:grpChg chg="mod">
          <ac:chgData name="Ye, Junyi" userId="7dbe3017-061c-4045-adfb-70025c966cf8" providerId="ADAL" clId="{FA28D696-FD69-46CA-95DE-61F6E5DF8576}" dt="2024-10-14T22:01:59.214" v="3389" actId="27803"/>
          <ac:grpSpMkLst>
            <pc:docMk/>
            <pc:sldMk cId="488647638" sldId="3416"/>
            <ac:grpSpMk id="52" creationId="{AA84CB54-C8F7-8B87-DB52-58A0E317EBFF}"/>
          </ac:grpSpMkLst>
        </pc:grpChg>
        <pc:grpChg chg="mod">
          <ac:chgData name="Ye, Junyi" userId="7dbe3017-061c-4045-adfb-70025c966cf8" providerId="ADAL" clId="{FA28D696-FD69-46CA-95DE-61F6E5DF8576}" dt="2024-10-14T22:01:59.214" v="3389" actId="27803"/>
          <ac:grpSpMkLst>
            <pc:docMk/>
            <pc:sldMk cId="488647638" sldId="3416"/>
            <ac:grpSpMk id="53" creationId="{EBB60C78-DDDD-BB9F-484A-B7D57C49FF60}"/>
          </ac:grpSpMkLst>
        </pc:grpChg>
        <pc:grpChg chg="mod">
          <ac:chgData name="Ye, Junyi" userId="7dbe3017-061c-4045-adfb-70025c966cf8" providerId="ADAL" clId="{FA28D696-FD69-46CA-95DE-61F6E5DF8576}" dt="2024-10-14T22:01:59.214" v="3389" actId="27803"/>
          <ac:grpSpMkLst>
            <pc:docMk/>
            <pc:sldMk cId="488647638" sldId="3416"/>
            <ac:grpSpMk id="74" creationId="{10021C5E-1E97-435E-E292-698BDB133DCD}"/>
          </ac:grpSpMkLst>
        </pc:grpChg>
        <pc:grpChg chg="mod">
          <ac:chgData name="Ye, Junyi" userId="7dbe3017-061c-4045-adfb-70025c966cf8" providerId="ADAL" clId="{FA28D696-FD69-46CA-95DE-61F6E5DF8576}" dt="2024-10-14T22:01:59.214" v="3389" actId="27803"/>
          <ac:grpSpMkLst>
            <pc:docMk/>
            <pc:sldMk cId="488647638" sldId="3416"/>
            <ac:grpSpMk id="107" creationId="{977FDA17-0294-BD45-3F24-A9E44611D9E2}"/>
          </ac:grpSpMkLst>
        </pc:grpChg>
        <pc:grpChg chg="mod">
          <ac:chgData name="Ye, Junyi" userId="7dbe3017-061c-4045-adfb-70025c966cf8" providerId="ADAL" clId="{FA28D696-FD69-46CA-95DE-61F6E5DF8576}" dt="2024-10-14T22:01:59.214" v="3389" actId="27803"/>
          <ac:grpSpMkLst>
            <pc:docMk/>
            <pc:sldMk cId="488647638" sldId="3416"/>
            <ac:grpSpMk id="108" creationId="{5AF5C493-07A2-6790-D624-295383329814}"/>
          </ac:grpSpMkLst>
        </pc:grpChg>
        <pc:grpChg chg="mod">
          <ac:chgData name="Ye, Junyi" userId="7dbe3017-061c-4045-adfb-70025c966cf8" providerId="ADAL" clId="{FA28D696-FD69-46CA-95DE-61F6E5DF8576}" dt="2024-10-14T22:01:59.214" v="3389" actId="27803"/>
          <ac:grpSpMkLst>
            <pc:docMk/>
            <pc:sldMk cId="488647638" sldId="3416"/>
            <ac:grpSpMk id="129" creationId="{6444E5EA-BE22-E081-2005-7EC874A10C6B}"/>
          </ac:grpSpMkLst>
        </pc:grpChg>
        <pc:picChg chg="add del mod">
          <ac:chgData name="Ye, Junyi" userId="7dbe3017-061c-4045-adfb-70025c966cf8" providerId="ADAL" clId="{FA28D696-FD69-46CA-95DE-61F6E5DF8576}" dt="2024-10-14T22:01:59.214" v="3389" actId="27803"/>
          <ac:picMkLst>
            <pc:docMk/>
            <pc:sldMk cId="488647638" sldId="3416"/>
            <ac:picMk id="6" creationId="{0874BFE5-0673-D4B8-D07D-6682E90C2AEC}"/>
          </ac:picMkLst>
        </pc:picChg>
      </pc:sldChg>
      <pc:sldChg chg="addSp delSp modSp new mod">
        <pc:chgData name="Ye, Junyi" userId="7dbe3017-061c-4045-adfb-70025c966cf8" providerId="ADAL" clId="{FA28D696-FD69-46CA-95DE-61F6E5DF8576}" dt="2024-10-14T22:28:20.167" v="3835" actId="1035"/>
        <pc:sldMkLst>
          <pc:docMk/>
          <pc:sldMk cId="717201127" sldId="3417"/>
        </pc:sldMkLst>
        <pc:spChg chg="del">
          <ac:chgData name="Ye, Junyi" userId="7dbe3017-061c-4045-adfb-70025c966cf8" providerId="ADAL" clId="{FA28D696-FD69-46CA-95DE-61F6E5DF8576}" dt="2024-10-14T22:02:19.999" v="3396" actId="478"/>
          <ac:spMkLst>
            <pc:docMk/>
            <pc:sldMk cId="717201127" sldId="3417"/>
            <ac:spMk id="2" creationId="{F6F15E1C-F55A-5ED5-CE75-A471F907FC9B}"/>
          </ac:spMkLst>
        </pc:spChg>
        <pc:spChg chg="del">
          <ac:chgData name="Ye, Junyi" userId="7dbe3017-061c-4045-adfb-70025c966cf8" providerId="ADAL" clId="{FA28D696-FD69-46CA-95DE-61F6E5DF8576}" dt="2024-10-14T22:02:19.999" v="3396" actId="478"/>
          <ac:spMkLst>
            <pc:docMk/>
            <pc:sldMk cId="717201127" sldId="3417"/>
            <ac:spMk id="3" creationId="{0F23B1DF-C164-F330-35F3-63FBA816F9F2}"/>
          </ac:spMkLst>
        </pc:spChg>
        <pc:spChg chg="del">
          <ac:chgData name="Ye, Junyi" userId="7dbe3017-061c-4045-adfb-70025c966cf8" providerId="ADAL" clId="{FA28D696-FD69-46CA-95DE-61F6E5DF8576}" dt="2024-10-14T22:02:19.999" v="3396" actId="478"/>
          <ac:spMkLst>
            <pc:docMk/>
            <pc:sldMk cId="717201127" sldId="3417"/>
            <ac:spMk id="4" creationId="{DFE59BAB-6747-EE61-099A-7F1EFF2B333D}"/>
          </ac:spMkLst>
        </pc:spChg>
        <pc:spChg chg="add del mod">
          <ac:chgData name="Ye, Junyi" userId="7dbe3017-061c-4045-adfb-70025c966cf8" providerId="ADAL" clId="{FA28D696-FD69-46CA-95DE-61F6E5DF8576}" dt="2024-10-14T22:02:27.973" v="3398" actId="478"/>
          <ac:spMkLst>
            <pc:docMk/>
            <pc:sldMk cId="717201127" sldId="3417"/>
            <ac:spMk id="5" creationId="{309F05FD-9372-42EF-8BBC-032BC5033E26}"/>
          </ac:spMkLst>
        </pc:spChg>
        <pc:spChg chg="add mod">
          <ac:chgData name="Ye, Junyi" userId="7dbe3017-061c-4045-adfb-70025c966cf8" providerId="ADAL" clId="{FA28D696-FD69-46CA-95DE-61F6E5DF8576}" dt="2024-10-14T22:02:28.192" v="3399"/>
          <ac:spMkLst>
            <pc:docMk/>
            <pc:sldMk cId="717201127" sldId="3417"/>
            <ac:spMk id="6" creationId="{B67EA3DE-0966-9628-2200-71D0FCE00F38}"/>
          </ac:spMkLst>
        </pc:spChg>
        <pc:spChg chg="add mod">
          <ac:chgData name="Ye, Junyi" userId="7dbe3017-061c-4045-adfb-70025c966cf8" providerId="ADAL" clId="{FA28D696-FD69-46CA-95DE-61F6E5DF8576}" dt="2024-10-14T22:04:13.624" v="3444" actId="1076"/>
          <ac:spMkLst>
            <pc:docMk/>
            <pc:sldMk cId="717201127" sldId="3417"/>
            <ac:spMk id="7" creationId="{2671ED14-8C9C-0CD1-ED32-964EE276F4DD}"/>
          </ac:spMkLst>
        </pc:spChg>
        <pc:spChg chg="add mod">
          <ac:chgData name="Ye, Junyi" userId="7dbe3017-061c-4045-adfb-70025c966cf8" providerId="ADAL" clId="{FA28D696-FD69-46CA-95DE-61F6E5DF8576}" dt="2024-10-14T22:15:26.078" v="3567" actId="1076"/>
          <ac:spMkLst>
            <pc:docMk/>
            <pc:sldMk cId="717201127" sldId="3417"/>
            <ac:spMk id="8" creationId="{E865F464-3788-B355-72A3-0CA0D7DBA3A7}"/>
          </ac:spMkLst>
        </pc:spChg>
        <pc:spChg chg="add del mod">
          <ac:chgData name="Ye, Junyi" userId="7dbe3017-061c-4045-adfb-70025c966cf8" providerId="ADAL" clId="{FA28D696-FD69-46CA-95DE-61F6E5DF8576}" dt="2024-10-14T22:03:45.101" v="3436" actId="478"/>
          <ac:spMkLst>
            <pc:docMk/>
            <pc:sldMk cId="717201127" sldId="3417"/>
            <ac:spMk id="10" creationId="{87379401-C1F7-65E1-E2B2-C411C4C7C8B7}"/>
          </ac:spMkLst>
        </pc:spChg>
        <pc:spChg chg="add del mod">
          <ac:chgData name="Ye, Junyi" userId="7dbe3017-061c-4045-adfb-70025c966cf8" providerId="ADAL" clId="{FA28D696-FD69-46CA-95DE-61F6E5DF8576}" dt="2024-10-14T22:25:49.689" v="3732" actId="478"/>
          <ac:spMkLst>
            <pc:docMk/>
            <pc:sldMk cId="717201127" sldId="3417"/>
            <ac:spMk id="11" creationId="{689ECC85-B12B-2309-440E-A54F6977CF64}"/>
          </ac:spMkLst>
        </pc:spChg>
        <pc:spChg chg="add del mod">
          <ac:chgData name="Ye, Junyi" userId="7dbe3017-061c-4045-adfb-70025c966cf8" providerId="ADAL" clId="{FA28D696-FD69-46CA-95DE-61F6E5DF8576}" dt="2024-10-14T22:25:49.689" v="3732" actId="478"/>
          <ac:spMkLst>
            <pc:docMk/>
            <pc:sldMk cId="717201127" sldId="3417"/>
            <ac:spMk id="12" creationId="{A9BBA2A8-A444-D3AA-5075-C13798733C69}"/>
          </ac:spMkLst>
        </pc:spChg>
        <pc:spChg chg="add del mod">
          <ac:chgData name="Ye, Junyi" userId="7dbe3017-061c-4045-adfb-70025c966cf8" providerId="ADAL" clId="{FA28D696-FD69-46CA-95DE-61F6E5DF8576}" dt="2024-10-14T22:25:49.689" v="3732" actId="478"/>
          <ac:spMkLst>
            <pc:docMk/>
            <pc:sldMk cId="717201127" sldId="3417"/>
            <ac:spMk id="13" creationId="{D7715548-B54F-6983-B2AC-A905C1638B56}"/>
          </ac:spMkLst>
        </pc:spChg>
        <pc:spChg chg="add mod">
          <ac:chgData name="Ye, Junyi" userId="7dbe3017-061c-4045-adfb-70025c966cf8" providerId="ADAL" clId="{FA28D696-FD69-46CA-95DE-61F6E5DF8576}" dt="2024-10-14T22:08:32.114" v="3488" actId="208"/>
          <ac:spMkLst>
            <pc:docMk/>
            <pc:sldMk cId="717201127" sldId="3417"/>
            <ac:spMk id="14" creationId="{63EC6E41-9959-7872-A3FE-5263AFA6B0CC}"/>
          </ac:spMkLst>
        </pc:spChg>
        <pc:spChg chg="add mod">
          <ac:chgData name="Ye, Junyi" userId="7dbe3017-061c-4045-adfb-70025c966cf8" providerId="ADAL" clId="{FA28D696-FD69-46CA-95DE-61F6E5DF8576}" dt="2024-10-14T22:08:32.114" v="3488" actId="208"/>
          <ac:spMkLst>
            <pc:docMk/>
            <pc:sldMk cId="717201127" sldId="3417"/>
            <ac:spMk id="15" creationId="{8FF8CD73-2F73-0B3D-4C51-B7A08E234D8D}"/>
          </ac:spMkLst>
        </pc:spChg>
        <pc:spChg chg="add del mod">
          <ac:chgData name="Ye, Junyi" userId="7dbe3017-061c-4045-adfb-70025c966cf8" providerId="ADAL" clId="{FA28D696-FD69-46CA-95DE-61F6E5DF8576}" dt="2024-10-14T22:23:51.908" v="3710" actId="478"/>
          <ac:spMkLst>
            <pc:docMk/>
            <pc:sldMk cId="717201127" sldId="3417"/>
            <ac:spMk id="17" creationId="{E642FA53-91B1-6581-29B0-203B55A627F3}"/>
          </ac:spMkLst>
        </pc:spChg>
        <pc:spChg chg="add del mod">
          <ac:chgData name="Ye, Junyi" userId="7dbe3017-061c-4045-adfb-70025c966cf8" providerId="ADAL" clId="{FA28D696-FD69-46CA-95DE-61F6E5DF8576}" dt="2024-10-14T22:23:51.908" v="3710" actId="478"/>
          <ac:spMkLst>
            <pc:docMk/>
            <pc:sldMk cId="717201127" sldId="3417"/>
            <ac:spMk id="18" creationId="{6E11ECFA-7EBE-F156-4EC0-46608D946802}"/>
          </ac:spMkLst>
        </pc:spChg>
        <pc:spChg chg="add del mod">
          <ac:chgData name="Ye, Junyi" userId="7dbe3017-061c-4045-adfb-70025c966cf8" providerId="ADAL" clId="{FA28D696-FD69-46CA-95DE-61F6E5DF8576}" dt="2024-10-14T22:23:08.354" v="3699" actId="478"/>
          <ac:spMkLst>
            <pc:docMk/>
            <pc:sldMk cId="717201127" sldId="3417"/>
            <ac:spMk id="19" creationId="{57525428-C0A1-D4AC-9609-8441C097F4F1}"/>
          </ac:spMkLst>
        </pc:spChg>
        <pc:spChg chg="mod">
          <ac:chgData name="Ye, Junyi" userId="7dbe3017-061c-4045-adfb-70025c966cf8" providerId="ADAL" clId="{FA28D696-FD69-46CA-95DE-61F6E5DF8576}" dt="2024-10-14T22:21:57.104" v="3698" actId="1076"/>
          <ac:spMkLst>
            <pc:docMk/>
            <pc:sldMk cId="717201127" sldId="3417"/>
            <ac:spMk id="21" creationId="{8A8A356F-8293-5476-DBAA-72A83F0CBE5E}"/>
          </ac:spMkLst>
        </pc:spChg>
        <pc:spChg chg="mod">
          <ac:chgData name="Ye, Junyi" userId="7dbe3017-061c-4045-adfb-70025c966cf8" providerId="ADAL" clId="{FA28D696-FD69-46CA-95DE-61F6E5DF8576}" dt="2024-10-14T22:21:47.902" v="3696" actId="14100"/>
          <ac:spMkLst>
            <pc:docMk/>
            <pc:sldMk cId="717201127" sldId="3417"/>
            <ac:spMk id="22" creationId="{596B3F6B-4CBD-6986-81DE-E5BECC3AF53A}"/>
          </ac:spMkLst>
        </pc:spChg>
        <pc:spChg chg="add mod">
          <ac:chgData name="Ye, Junyi" userId="7dbe3017-061c-4045-adfb-70025c966cf8" providerId="ADAL" clId="{FA28D696-FD69-46CA-95DE-61F6E5DF8576}" dt="2024-10-14T22:21:14.093" v="3692" actId="1036"/>
          <ac:spMkLst>
            <pc:docMk/>
            <pc:sldMk cId="717201127" sldId="3417"/>
            <ac:spMk id="23" creationId="{C28E7292-8169-BF13-6B12-6C208AF1D2AE}"/>
          </ac:spMkLst>
        </pc:spChg>
        <pc:spChg chg="add mod">
          <ac:chgData name="Ye, Junyi" userId="7dbe3017-061c-4045-adfb-70025c966cf8" providerId="ADAL" clId="{FA28D696-FD69-46CA-95DE-61F6E5DF8576}" dt="2024-10-14T22:21:14.093" v="3692" actId="1036"/>
          <ac:spMkLst>
            <pc:docMk/>
            <pc:sldMk cId="717201127" sldId="3417"/>
            <ac:spMk id="24" creationId="{3BDDF946-8F75-107F-0DA0-5DA269CB68BB}"/>
          </ac:spMkLst>
        </pc:spChg>
        <pc:spChg chg="add del mod">
          <ac:chgData name="Ye, Junyi" userId="7dbe3017-061c-4045-adfb-70025c966cf8" providerId="ADAL" clId="{FA28D696-FD69-46CA-95DE-61F6E5DF8576}" dt="2024-10-14T22:20:37.773" v="3681" actId="478"/>
          <ac:spMkLst>
            <pc:docMk/>
            <pc:sldMk cId="717201127" sldId="3417"/>
            <ac:spMk id="25" creationId="{A92CA1EB-A235-E7CD-BB07-34F42AD3EEE1}"/>
          </ac:spMkLst>
        </pc:spChg>
        <pc:spChg chg="mod">
          <ac:chgData name="Ye, Junyi" userId="7dbe3017-061c-4045-adfb-70025c966cf8" providerId="ADAL" clId="{FA28D696-FD69-46CA-95DE-61F6E5DF8576}" dt="2024-10-14T22:09:25.898" v="3505"/>
          <ac:spMkLst>
            <pc:docMk/>
            <pc:sldMk cId="717201127" sldId="3417"/>
            <ac:spMk id="27" creationId="{12098FF8-C5A0-DE1F-EE34-7F2305D70E05}"/>
          </ac:spMkLst>
        </pc:spChg>
        <pc:spChg chg="mod">
          <ac:chgData name="Ye, Junyi" userId="7dbe3017-061c-4045-adfb-70025c966cf8" providerId="ADAL" clId="{FA28D696-FD69-46CA-95DE-61F6E5DF8576}" dt="2024-10-14T22:09:25.898" v="3505"/>
          <ac:spMkLst>
            <pc:docMk/>
            <pc:sldMk cId="717201127" sldId="3417"/>
            <ac:spMk id="28" creationId="{DA1D7B5B-C3B5-5B32-BE03-1F19CF4DA917}"/>
          </ac:spMkLst>
        </pc:spChg>
        <pc:spChg chg="add mod">
          <ac:chgData name="Ye, Junyi" userId="7dbe3017-061c-4045-adfb-70025c966cf8" providerId="ADAL" clId="{FA28D696-FD69-46CA-95DE-61F6E5DF8576}" dt="2024-10-14T22:21:14.093" v="3692" actId="1036"/>
          <ac:spMkLst>
            <pc:docMk/>
            <pc:sldMk cId="717201127" sldId="3417"/>
            <ac:spMk id="29" creationId="{0250B13B-3D62-08A7-BE03-6ABC239780E2}"/>
          </ac:spMkLst>
        </pc:spChg>
        <pc:spChg chg="add mod">
          <ac:chgData name="Ye, Junyi" userId="7dbe3017-061c-4045-adfb-70025c966cf8" providerId="ADAL" clId="{FA28D696-FD69-46CA-95DE-61F6E5DF8576}" dt="2024-10-14T22:15:29.228" v="3568" actId="1076"/>
          <ac:spMkLst>
            <pc:docMk/>
            <pc:sldMk cId="717201127" sldId="3417"/>
            <ac:spMk id="30" creationId="{926AFC45-EBFE-7230-F40A-1D9B0E38F040}"/>
          </ac:spMkLst>
        </pc:spChg>
        <pc:spChg chg="add mod">
          <ac:chgData name="Ye, Junyi" userId="7dbe3017-061c-4045-adfb-70025c966cf8" providerId="ADAL" clId="{FA28D696-FD69-46CA-95DE-61F6E5DF8576}" dt="2024-10-14T22:28:15.817" v="3821" actId="1037"/>
          <ac:spMkLst>
            <pc:docMk/>
            <pc:sldMk cId="717201127" sldId="3417"/>
            <ac:spMk id="31" creationId="{24944125-0A7D-CF91-9B82-1B606521830D}"/>
          </ac:spMkLst>
        </pc:spChg>
        <pc:spChg chg="add mod">
          <ac:chgData name="Ye, Junyi" userId="7dbe3017-061c-4045-adfb-70025c966cf8" providerId="ADAL" clId="{FA28D696-FD69-46CA-95DE-61F6E5DF8576}" dt="2024-10-14T22:28:20.167" v="3835" actId="1035"/>
          <ac:spMkLst>
            <pc:docMk/>
            <pc:sldMk cId="717201127" sldId="3417"/>
            <ac:spMk id="32" creationId="{A2DF4480-BAC2-9118-D866-3DA5A446F33C}"/>
          </ac:spMkLst>
        </pc:spChg>
        <pc:spChg chg="add mod">
          <ac:chgData name="Ye, Junyi" userId="7dbe3017-061c-4045-adfb-70025c966cf8" providerId="ADAL" clId="{FA28D696-FD69-46CA-95DE-61F6E5DF8576}" dt="2024-10-14T22:21:14.093" v="3692" actId="1036"/>
          <ac:spMkLst>
            <pc:docMk/>
            <pc:sldMk cId="717201127" sldId="3417"/>
            <ac:spMk id="47" creationId="{5275BCBF-07ED-0E55-3F74-E21DAC1AE0CC}"/>
          </ac:spMkLst>
        </pc:spChg>
        <pc:spChg chg="add del mod">
          <ac:chgData name="Ye, Junyi" userId="7dbe3017-061c-4045-adfb-70025c966cf8" providerId="ADAL" clId="{FA28D696-FD69-46CA-95DE-61F6E5DF8576}" dt="2024-10-14T22:23:51.908" v="3710" actId="478"/>
          <ac:spMkLst>
            <pc:docMk/>
            <pc:sldMk cId="717201127" sldId="3417"/>
            <ac:spMk id="52" creationId="{672C050E-2E6B-BE92-B40F-1BD43E8F11E9}"/>
          </ac:spMkLst>
        </pc:spChg>
        <pc:spChg chg="add mod">
          <ac:chgData name="Ye, Junyi" userId="7dbe3017-061c-4045-adfb-70025c966cf8" providerId="ADAL" clId="{FA28D696-FD69-46CA-95DE-61F6E5DF8576}" dt="2024-10-14T22:27:58.385" v="3816" actId="1076"/>
          <ac:spMkLst>
            <pc:docMk/>
            <pc:sldMk cId="717201127" sldId="3417"/>
            <ac:spMk id="53" creationId="{97FBAE61-5D5E-2E04-B15A-ED50DF9B21CE}"/>
          </ac:spMkLst>
        </pc:spChg>
        <pc:spChg chg="add mod">
          <ac:chgData name="Ye, Junyi" userId="7dbe3017-061c-4045-adfb-70025c966cf8" providerId="ADAL" clId="{FA28D696-FD69-46CA-95DE-61F6E5DF8576}" dt="2024-10-14T22:27:58.385" v="3816" actId="1076"/>
          <ac:spMkLst>
            <pc:docMk/>
            <pc:sldMk cId="717201127" sldId="3417"/>
            <ac:spMk id="54" creationId="{49953F89-9E18-F03D-1C60-8441743A4FCB}"/>
          </ac:spMkLst>
        </pc:spChg>
        <pc:spChg chg="add del mod">
          <ac:chgData name="Ye, Junyi" userId="7dbe3017-061c-4045-adfb-70025c966cf8" providerId="ADAL" clId="{FA28D696-FD69-46CA-95DE-61F6E5DF8576}" dt="2024-10-14T22:23:21.801" v="3704" actId="478"/>
          <ac:spMkLst>
            <pc:docMk/>
            <pc:sldMk cId="717201127" sldId="3417"/>
            <ac:spMk id="55" creationId="{643EBD03-D73C-3D5C-A780-AD2DEC792615}"/>
          </ac:spMkLst>
        </pc:spChg>
        <pc:spChg chg="add mod">
          <ac:chgData name="Ye, Junyi" userId="7dbe3017-061c-4045-adfb-70025c966cf8" providerId="ADAL" clId="{FA28D696-FD69-46CA-95DE-61F6E5DF8576}" dt="2024-10-14T22:27:58.385" v="3816" actId="1076"/>
          <ac:spMkLst>
            <pc:docMk/>
            <pc:sldMk cId="717201127" sldId="3417"/>
            <ac:spMk id="56" creationId="{B865C3EA-391A-55E1-FE6C-8B84BD62B02E}"/>
          </ac:spMkLst>
        </pc:spChg>
        <pc:spChg chg="mod">
          <ac:chgData name="Ye, Junyi" userId="7dbe3017-061c-4045-adfb-70025c966cf8" providerId="ADAL" clId="{FA28D696-FD69-46CA-95DE-61F6E5DF8576}" dt="2024-10-14T22:23:41.952" v="3709" actId="207"/>
          <ac:spMkLst>
            <pc:docMk/>
            <pc:sldMk cId="717201127" sldId="3417"/>
            <ac:spMk id="58" creationId="{3D047B8D-E0FC-1384-81DB-50F63F6D477E}"/>
          </ac:spMkLst>
        </pc:spChg>
        <pc:spChg chg="mod">
          <ac:chgData name="Ye, Junyi" userId="7dbe3017-061c-4045-adfb-70025c966cf8" providerId="ADAL" clId="{FA28D696-FD69-46CA-95DE-61F6E5DF8576}" dt="2024-10-14T22:23:41.952" v="3709" actId="207"/>
          <ac:spMkLst>
            <pc:docMk/>
            <pc:sldMk cId="717201127" sldId="3417"/>
            <ac:spMk id="59" creationId="{DDA47B32-9CD3-65F9-FB65-B65D85DD5CC6}"/>
          </ac:spMkLst>
        </pc:spChg>
        <pc:spChg chg="add mod">
          <ac:chgData name="Ye, Junyi" userId="7dbe3017-061c-4045-adfb-70025c966cf8" providerId="ADAL" clId="{FA28D696-FD69-46CA-95DE-61F6E5DF8576}" dt="2024-10-14T22:27:51.101" v="3815" actId="1076"/>
          <ac:spMkLst>
            <pc:docMk/>
            <pc:sldMk cId="717201127" sldId="3417"/>
            <ac:spMk id="76" creationId="{D5BCE202-B120-B8B3-E180-CBE937EC2E27}"/>
          </ac:spMkLst>
        </pc:spChg>
        <pc:spChg chg="add mod">
          <ac:chgData name="Ye, Junyi" userId="7dbe3017-061c-4045-adfb-70025c966cf8" providerId="ADAL" clId="{FA28D696-FD69-46CA-95DE-61F6E5DF8576}" dt="2024-10-14T22:27:51.101" v="3815" actId="1076"/>
          <ac:spMkLst>
            <pc:docMk/>
            <pc:sldMk cId="717201127" sldId="3417"/>
            <ac:spMk id="77" creationId="{76A9880D-FCA8-61DA-1703-A79B3F361ED5}"/>
          </ac:spMkLst>
        </pc:spChg>
        <pc:spChg chg="add mod">
          <ac:chgData name="Ye, Junyi" userId="7dbe3017-061c-4045-adfb-70025c966cf8" providerId="ADAL" clId="{FA28D696-FD69-46CA-95DE-61F6E5DF8576}" dt="2024-10-14T22:27:51.101" v="3815" actId="1076"/>
          <ac:spMkLst>
            <pc:docMk/>
            <pc:sldMk cId="717201127" sldId="3417"/>
            <ac:spMk id="78" creationId="{522726E9-E337-D4D1-44C3-88424F32CDC0}"/>
          </ac:spMkLst>
        </pc:spChg>
        <pc:spChg chg="mod">
          <ac:chgData name="Ye, Junyi" userId="7dbe3017-061c-4045-adfb-70025c966cf8" providerId="ADAL" clId="{FA28D696-FD69-46CA-95DE-61F6E5DF8576}" dt="2024-10-14T22:25:52.604" v="3733"/>
          <ac:spMkLst>
            <pc:docMk/>
            <pc:sldMk cId="717201127" sldId="3417"/>
            <ac:spMk id="80" creationId="{D34AD7FF-1C55-F51A-6E0B-22483EB309D8}"/>
          </ac:spMkLst>
        </pc:spChg>
        <pc:spChg chg="mod">
          <ac:chgData name="Ye, Junyi" userId="7dbe3017-061c-4045-adfb-70025c966cf8" providerId="ADAL" clId="{FA28D696-FD69-46CA-95DE-61F6E5DF8576}" dt="2024-10-14T22:25:52.604" v="3733"/>
          <ac:spMkLst>
            <pc:docMk/>
            <pc:sldMk cId="717201127" sldId="3417"/>
            <ac:spMk id="81" creationId="{EEB69909-F40A-0493-429E-8D749F8810FB}"/>
          </ac:spMkLst>
        </pc:spChg>
        <pc:grpChg chg="add del mod">
          <ac:chgData name="Ye, Junyi" userId="7dbe3017-061c-4045-adfb-70025c966cf8" providerId="ADAL" clId="{FA28D696-FD69-46CA-95DE-61F6E5DF8576}" dt="2024-10-14T22:25:49.689" v="3732" actId="478"/>
          <ac:grpSpMkLst>
            <pc:docMk/>
            <pc:sldMk cId="717201127" sldId="3417"/>
            <ac:grpSpMk id="16" creationId="{2663CE6E-E95D-AE54-5F84-6A3CBA75F229}"/>
          </ac:grpSpMkLst>
        </pc:grpChg>
        <pc:grpChg chg="add del mod">
          <ac:chgData name="Ye, Junyi" userId="7dbe3017-061c-4045-adfb-70025c966cf8" providerId="ADAL" clId="{FA28D696-FD69-46CA-95DE-61F6E5DF8576}" dt="2024-10-14T22:23:51.908" v="3710" actId="478"/>
          <ac:grpSpMkLst>
            <pc:docMk/>
            <pc:sldMk cId="717201127" sldId="3417"/>
            <ac:grpSpMk id="20" creationId="{7841BFEC-0A55-7926-6CC3-3B81E6ACB008}"/>
          </ac:grpSpMkLst>
        </pc:grpChg>
        <pc:grpChg chg="add del mod">
          <ac:chgData name="Ye, Junyi" userId="7dbe3017-061c-4045-adfb-70025c966cf8" providerId="ADAL" clId="{FA28D696-FD69-46CA-95DE-61F6E5DF8576}" dt="2024-10-14T22:09:52.721" v="3507" actId="478"/>
          <ac:grpSpMkLst>
            <pc:docMk/>
            <pc:sldMk cId="717201127" sldId="3417"/>
            <ac:grpSpMk id="26" creationId="{25A30B96-06FE-E926-B5A7-7F8633D00AFD}"/>
          </ac:grpSpMkLst>
        </pc:grpChg>
        <pc:grpChg chg="add mod">
          <ac:chgData name="Ye, Junyi" userId="7dbe3017-061c-4045-adfb-70025c966cf8" providerId="ADAL" clId="{FA28D696-FD69-46CA-95DE-61F6E5DF8576}" dt="2024-10-14T22:27:58.385" v="3816" actId="1076"/>
          <ac:grpSpMkLst>
            <pc:docMk/>
            <pc:sldMk cId="717201127" sldId="3417"/>
            <ac:grpSpMk id="57" creationId="{9C802F84-A542-481A-85C0-96DC44C789F7}"/>
          </ac:grpSpMkLst>
        </pc:grpChg>
        <pc:grpChg chg="add mod">
          <ac:chgData name="Ye, Junyi" userId="7dbe3017-061c-4045-adfb-70025c966cf8" providerId="ADAL" clId="{FA28D696-FD69-46CA-95DE-61F6E5DF8576}" dt="2024-10-14T22:27:51.101" v="3815" actId="1076"/>
          <ac:grpSpMkLst>
            <pc:docMk/>
            <pc:sldMk cId="717201127" sldId="3417"/>
            <ac:grpSpMk id="79" creationId="{06FD2219-35ED-DCBA-BBF5-7E99B2398E6E}"/>
          </ac:grpSpMkLst>
        </pc:grpChg>
        <pc:cxnChg chg="add del mod">
          <ac:chgData name="Ye, Junyi" userId="7dbe3017-061c-4045-adfb-70025c966cf8" providerId="ADAL" clId="{FA28D696-FD69-46CA-95DE-61F6E5DF8576}" dt="2024-10-14T22:25:49.689" v="3732" actId="478"/>
          <ac:cxnSpMkLst>
            <pc:docMk/>
            <pc:sldMk cId="717201127" sldId="3417"/>
            <ac:cxnSpMk id="34" creationId="{4CDEF606-C315-282D-6D13-DA2187A41DAB}"/>
          </ac:cxnSpMkLst>
        </pc:cxnChg>
        <pc:cxnChg chg="add del mod">
          <ac:chgData name="Ye, Junyi" userId="7dbe3017-061c-4045-adfb-70025c966cf8" providerId="ADAL" clId="{FA28D696-FD69-46CA-95DE-61F6E5DF8576}" dt="2024-10-14T22:27:05.777" v="3808" actId="478"/>
          <ac:cxnSpMkLst>
            <pc:docMk/>
            <pc:sldMk cId="717201127" sldId="3417"/>
            <ac:cxnSpMk id="35" creationId="{BD61E5D1-08C9-4B6D-1E29-1F00C9D0FF0E}"/>
          </ac:cxnSpMkLst>
        </pc:cxnChg>
        <pc:cxnChg chg="add del mod">
          <ac:chgData name="Ye, Junyi" userId="7dbe3017-061c-4045-adfb-70025c966cf8" providerId="ADAL" clId="{FA28D696-FD69-46CA-95DE-61F6E5DF8576}" dt="2024-10-14T22:23:51.908" v="3710" actId="478"/>
          <ac:cxnSpMkLst>
            <pc:docMk/>
            <pc:sldMk cId="717201127" sldId="3417"/>
            <ac:cxnSpMk id="40" creationId="{26CCB82B-5C40-E6A0-3544-8F08CFB10DF0}"/>
          </ac:cxnSpMkLst>
        </pc:cxnChg>
        <pc:cxnChg chg="add del mod">
          <ac:chgData name="Ye, Junyi" userId="7dbe3017-061c-4045-adfb-70025c966cf8" providerId="ADAL" clId="{FA28D696-FD69-46CA-95DE-61F6E5DF8576}" dt="2024-10-14T22:27:29.299" v="3812" actId="478"/>
          <ac:cxnSpMkLst>
            <pc:docMk/>
            <pc:sldMk cId="717201127" sldId="3417"/>
            <ac:cxnSpMk id="41" creationId="{58E26861-2BED-77AD-22BC-343BAE906A5D}"/>
          </ac:cxnSpMkLst>
        </pc:cxnChg>
        <pc:cxnChg chg="add mod">
          <ac:chgData name="Ye, Junyi" userId="7dbe3017-061c-4045-adfb-70025c966cf8" providerId="ADAL" clId="{FA28D696-FD69-46CA-95DE-61F6E5DF8576}" dt="2024-10-14T22:27:40.028" v="3814" actId="14100"/>
          <ac:cxnSpMkLst>
            <pc:docMk/>
            <pc:sldMk cId="717201127" sldId="3417"/>
            <ac:cxnSpMk id="44" creationId="{3C624BC6-94DA-1BFE-2994-9245920AB26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377E1B-FB45-383F-5A8D-F4CEB66EEF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BF16E1D-507C-FE76-AD91-0069DB2A4C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729C18-7B94-46EB-8CDD-EBF556BF154F}" type="datetimeFigureOut">
              <a:rPr lang="en-US" smtClean="0"/>
              <a:t>2/25/2025</a:t>
            </a:fld>
            <a:endParaRPr lang="en-US"/>
          </a:p>
        </p:txBody>
      </p:sp>
      <p:sp>
        <p:nvSpPr>
          <p:cNvPr id="4" name="Footer Placeholder 3">
            <a:extLst>
              <a:ext uri="{FF2B5EF4-FFF2-40B4-BE49-F238E27FC236}">
                <a16:creationId xmlns:a16="http://schemas.microsoft.com/office/drawing/2014/main" id="{C1A615AF-B6F4-9CCE-4AEC-DFAD0023EC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8FC53B-EF6A-6161-5A26-C71AC93F03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01B222-86DE-40E0-BFD7-21DE8DF2C00B}" type="slidenum">
              <a:rPr lang="en-US" smtClean="0"/>
              <a:t>‹#›</a:t>
            </a:fld>
            <a:endParaRPr lang="en-US"/>
          </a:p>
        </p:txBody>
      </p:sp>
    </p:spTree>
    <p:extLst>
      <p:ext uri="{BB962C8B-B14F-4D97-AF65-F5344CB8AC3E}">
        <p14:creationId xmlns:p14="http://schemas.microsoft.com/office/powerpoint/2010/main" val="287782872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FC4C7-A3A2-4E97-8CBA-FB0ACE5DBDE3}"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D2D8D0-C948-4456-AE0A-8E6B156E871C}" type="slidenum">
              <a:rPr lang="en-US" smtClean="0"/>
              <a:t>‹#›</a:t>
            </a:fld>
            <a:endParaRPr lang="en-US"/>
          </a:p>
        </p:txBody>
      </p:sp>
    </p:spTree>
    <p:extLst>
      <p:ext uri="{BB962C8B-B14F-4D97-AF65-F5344CB8AC3E}">
        <p14:creationId xmlns:p14="http://schemas.microsoft.com/office/powerpoint/2010/main" val="57149573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942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Gemini-1.5-Pro demonstrates superior creativity in math problem-solving compared to other models with a high Novelty Ratio and a Correctness Ratio.</a:t>
            </a:r>
          </a:p>
          <a:p>
            <a:pPr marL="171450" indent="-171450">
              <a:buFont typeface="Arial" panose="020B0604020202020204" pitchFamily="34" charset="0"/>
              <a:buChar char="•"/>
            </a:pPr>
            <a:r>
              <a:rPr lang="en-US" b="0" dirty="0"/>
              <a:t>Llama-3-70B stands out among open-source models with a strong Novelty-to-Correctness Ratio (82.87%), outperforming closed-source models Claude-3-Opus and GPT-4o in novelty generation despite comparable correctness levels.</a:t>
            </a:r>
          </a:p>
          <a:p>
            <a:pPr marL="171450" indent="-171450">
              <a:buFont typeface="Arial" panose="020B0604020202020204" pitchFamily="34" charset="0"/>
              <a:buChar char="•"/>
            </a:pPr>
            <a:r>
              <a:rPr lang="en-US" b="0" dirty="0"/>
              <a:t>Smaller and math-specialized models like Yi-1.5-34B, Deepseek-Math-7B-RL, and Internlm2-Math-20B show lower performance in novelty generation, aligning with scaling laws that suggest larger models generally perform better.</a:t>
            </a:r>
          </a:p>
          <a:p>
            <a:pPr marL="171450" indent="-171450">
              <a:buFont typeface="Arial" panose="020B0604020202020204" pitchFamily="34" charset="0"/>
              <a:buChar char="•"/>
            </a:pPr>
            <a:r>
              <a:rPr lang="en-US" b="0" dirty="0"/>
              <a:t>Models like GPT-4o, despite high problem-solving accuracy, struggle with novelty generation, illustrating the more demanding nature of generating innovative solutions.</a:t>
            </a:r>
          </a:p>
        </p:txBody>
      </p:sp>
    </p:spTree>
    <p:extLst>
      <p:ext uri="{BB962C8B-B14F-4D97-AF65-F5344CB8AC3E}">
        <p14:creationId xmlns:p14="http://schemas.microsoft.com/office/powerpoint/2010/main" val="3291490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higher n−k means fewer distinct solutions are given, leaving more room for the model to explore and innovate. </a:t>
            </a:r>
          </a:p>
          <a:p>
            <a:pPr marL="171450" indent="-171450">
              <a:buFont typeface="Arial" panose="020B0604020202020204" pitchFamily="34" charset="0"/>
              <a:buChar char="•"/>
            </a:pPr>
            <a:r>
              <a:rPr lang="en-US" dirty="0"/>
              <a:t>This typically results in fewer constraints, facilitating the generation of novel outputs. As k increases and n − k decreases, the model is exposed to more reference solutions, tightening the constraints and making it harder to generate novel solutions.</a:t>
            </a:r>
          </a:p>
        </p:txBody>
      </p:sp>
    </p:spTree>
    <p:extLst>
      <p:ext uri="{BB962C8B-B14F-4D97-AF65-F5344CB8AC3E}">
        <p14:creationId xmlns:p14="http://schemas.microsoft.com/office/powerpoint/2010/main" val="3303569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600" dirty="0"/>
              <a:t>Table 5: Average Correctness (C) and Novelty-to Correctness Ratio (N/C) for all LLMs when solving math problems of varying difficulty levels, with k = 1 across all competitions.</a:t>
            </a:r>
            <a:endParaRPr lang="en-US" sz="2200" dirty="0"/>
          </a:p>
          <a:p>
            <a:pPr marL="0" indent="0">
              <a:buFont typeface="Arial" panose="020B0604020202020204" pitchFamily="34" charset="0"/>
              <a:buNone/>
            </a:pPr>
            <a:r>
              <a:rPr lang="en-US" sz="2200" dirty="0"/>
              <a:t>When difficulty level increases, </a:t>
            </a:r>
          </a:p>
          <a:p>
            <a:pPr marL="285750" lvl="0" indent="-285750">
              <a:buFont typeface="Arial" panose="020B0604020202020204" pitchFamily="34" charset="0"/>
              <a:buChar char="•"/>
            </a:pPr>
            <a:r>
              <a:rPr lang="en-US" sz="2200" dirty="0"/>
              <a:t>correctness ratio decreases.</a:t>
            </a:r>
          </a:p>
          <a:p>
            <a:pPr marL="285750" lvl="0" indent="-285750">
              <a:buFont typeface="Arial" panose="020B0604020202020204" pitchFamily="34" charset="0"/>
              <a:buChar char="•"/>
            </a:pPr>
            <a:r>
              <a:rPr lang="en-US" sz="2200" dirty="0"/>
              <a:t>novelty-to-correctness ratio increases.</a:t>
            </a:r>
          </a:p>
          <a:p>
            <a:pPr marL="0" lvl="0" indent="0">
              <a:buFont typeface="Arial" panose="020B0604020202020204" pitchFamily="34" charset="0"/>
              <a:buNone/>
            </a:pPr>
            <a:r>
              <a:rPr lang="en-US" sz="2200" dirty="0"/>
              <a:t>A shift in the balance between familiarity and innovation: as problem difficulty rises, LLMs are pushed to rely less on familiar strategies and more on creative problem-solving. </a:t>
            </a:r>
          </a:p>
        </p:txBody>
      </p:sp>
    </p:spTree>
    <p:extLst>
      <p:ext uri="{BB962C8B-B14F-4D97-AF65-F5344CB8AC3E}">
        <p14:creationId xmlns:p14="http://schemas.microsoft.com/office/powerpoint/2010/main" val="357837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dirty="0"/>
              <a:t>We select samples where all LLMs were capable of generating novel solutions. </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Use the same prompt  as in the novelty assessment to identify whether two solutions are distinct. (</a:t>
            </a:r>
            <a:r>
              <a:rPr lang="en-US" b="0" dirty="0"/>
              <a:t>replaced the reference solution with the solution generated by one LLM and the new solution with that generated by another LLM.)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 general trend of low similarity between the novel solutions generated by different LLMs.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most similar pair, Mixtral-8x22B and </a:t>
            </a:r>
            <a:r>
              <a:rPr lang="en-US" altLang="zh-CN" b="0" dirty="0"/>
              <a:t>Claude-3</a:t>
            </a:r>
            <a:r>
              <a:rPr lang="en-US" b="0" dirty="0"/>
              <a:t>, shows a 47% similarity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most distinct pair, Llama-3-70B and Yi-1.5-34B, shows only a 6% similarity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analysis suggests that leveraging multiple LLMs positioned on the periphery of the similarity map could be a promising approach to generate diverse novel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Tree>
    <p:extLst>
      <p:ext uri="{BB962C8B-B14F-4D97-AF65-F5344CB8AC3E}">
        <p14:creationId xmlns:p14="http://schemas.microsoft.com/office/powerpoint/2010/main" val="1601537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this study, we introduced the </a:t>
            </a:r>
            <a:r>
              <a:rPr lang="en-US" dirty="0" err="1"/>
              <a:t>CreativeMath</a:t>
            </a:r>
            <a:r>
              <a:rPr lang="en-US" dirty="0"/>
              <a:t> dataset and developed a comprehensive framework that </a:t>
            </a:r>
            <a:r>
              <a:rPr lang="en-US" b="0" dirty="0"/>
              <a:t>includes </a:t>
            </a:r>
            <a:r>
              <a:rPr lang="en-US" dirty="0"/>
              <a:t>both the generation of novel solutions by LLMs and their evaluation.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framework is designed to assess the creative potential of LLMs in mathematical problem solving, systematically distinguishing between solutions that are merely correct and those that offer innovative approaches.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findings reveal significant variability in the creative abilities of state-of-the-art LLMs, emphasizing the importance of advancing AI systems that not only solve problems accurately but also contribute original insights.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encourage future research to delve deeper into methodologies for uncovering and assessing the creative capabilities of LLMs, particularly in complex and abstract domains like mathematics.</a:t>
            </a:r>
          </a:p>
          <a:p>
            <a:endParaRPr lang="en-US" dirty="0"/>
          </a:p>
        </p:txBody>
      </p:sp>
    </p:spTree>
    <p:extLst>
      <p:ext uri="{BB962C8B-B14F-4D97-AF65-F5344CB8AC3E}">
        <p14:creationId xmlns:p14="http://schemas.microsoft.com/office/powerpoint/2010/main" val="2988439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1398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AI has made significant strides, particularly in the development of LLMs capable of tackling complex problem-solving tasks.</a:t>
            </a:r>
          </a:p>
          <a:p>
            <a:pPr marL="171450" indent="-171450">
              <a:buFont typeface="Arial" panose="020B0604020202020204" pitchFamily="34" charset="0"/>
              <a:buChar char="•"/>
            </a:pPr>
            <a:r>
              <a:rPr lang="en-US" dirty="0"/>
              <a:t>Models like GPT-4 and Gemini have excelled on challenging mathematical benchmarks like GSM8K, MATH and AIME, highlighting the evolving role of LLMs from basic text generation to handling complex mathematical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However, the potential for creative problem-solving with LLMs remains underexplored.</a:t>
            </a:r>
            <a:endParaRPr kumimoji="0" lang="en-US" sz="1200" b="0" i="0" u="none" strike="noStrike" kern="1200" cap="none" spc="0" normalizeH="0" baseline="0" noProof="0" dirty="0">
              <a:ln>
                <a:noFill/>
              </a:ln>
              <a:solidFill>
                <a:prstClr val="black"/>
              </a:solidFill>
              <a:effectLst/>
              <a:uLnTx/>
              <a:uFillTx/>
              <a:latin typeface="+mn-lt"/>
              <a:ea typeface="+mn-ea"/>
            </a:endParaRPr>
          </a:p>
          <a:p>
            <a:endParaRPr lang="en-US" dirty="0"/>
          </a:p>
        </p:txBody>
      </p:sp>
    </p:spTree>
    <p:extLst>
      <p:ext uri="{BB962C8B-B14F-4D97-AF65-F5344CB8AC3E}">
        <p14:creationId xmlns:p14="http://schemas.microsoft.com/office/powerpoint/2010/main" val="2456658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Abstract Nature of "Novel"</a:t>
            </a:r>
            <a:br>
              <a:rPr lang="en-US" b="0" dirty="0"/>
            </a:br>
            <a:r>
              <a:rPr lang="en-US" b="0" dirty="0"/>
              <a:t>Defining what constitutes novelty can be subjective and context-dependent.</a:t>
            </a:r>
          </a:p>
        </p:txBody>
      </p:sp>
    </p:spTree>
    <p:extLst>
      <p:ext uri="{BB962C8B-B14F-4D97-AF65-F5344CB8AC3E}">
        <p14:creationId xmlns:p14="http://schemas.microsoft.com/office/powerpoint/2010/main" val="126220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5DA2D-9607-066A-C9D6-E138C4356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07FAA-2363-DE70-B5A3-66134AADA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D84ED-25C0-C63F-A45B-0DB028C8599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331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57145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dataset was sourced from the Art of Problem Solving, a platform offering the most comprehensive collection of problems from various math competitions, along with multiple solutions contributed by participants over the years. </a:t>
            </a:r>
          </a:p>
          <a:p>
            <a:pPr marL="171450" indent="-171450">
              <a:buFont typeface="Arial" panose="020B0604020202020204" pitchFamily="34" charset="0"/>
              <a:buChar char="•"/>
            </a:pPr>
            <a:r>
              <a:rPr lang="en-US" dirty="0"/>
              <a:t>As the most popular resource for math competitors, </a:t>
            </a:r>
            <a:r>
              <a:rPr lang="en-US" dirty="0" err="1"/>
              <a:t>AoPS</a:t>
            </a:r>
            <a:r>
              <a:rPr lang="en-US" dirty="0"/>
              <a:t> effectively functions as a natural crowdsourcing platform. It uniquely approximates the complete set of viable human solutions for each problem, with later contributors often building on earlier ones.</a:t>
            </a:r>
          </a:p>
        </p:txBody>
      </p:sp>
    </p:spTree>
    <p:extLst>
      <p:ext uri="{BB962C8B-B14F-4D97-AF65-F5344CB8AC3E}">
        <p14:creationId xmlns:p14="http://schemas.microsoft.com/office/powerpoint/2010/main" val="30479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stage of the methodology aims to generate novel solutions for the given mathematical problem using LLM.</a:t>
            </a:r>
          </a:p>
          <a:p>
            <a:pPr marL="171450" indent="-171450">
              <a:buFont typeface="Arial" panose="020B0604020202020204" pitchFamily="34" charset="0"/>
              <a:buChar char="•"/>
            </a:pPr>
            <a:r>
              <a:rPr lang="en-US" dirty="0"/>
              <a:t>Earlier solutions are often the most common and intuitive, while later ones may build on previous methods, offer improvements, or introduce entirely novel algorithms. </a:t>
            </a:r>
          </a:p>
          <a:p>
            <a:pPr marL="171450" indent="-171450">
              <a:buFont typeface="Arial" panose="020B0604020202020204" pitchFamily="34" charset="0"/>
              <a:buChar char="•"/>
            </a:pPr>
            <a:r>
              <a:rPr lang="en-US" dirty="0"/>
              <a:t>Consequently, as k increases, the difficulty in generating new and innovative solutions also increases.</a:t>
            </a:r>
          </a:p>
        </p:txBody>
      </p:sp>
    </p:spTree>
    <p:extLst>
      <p:ext uri="{BB962C8B-B14F-4D97-AF65-F5344CB8AC3E}">
        <p14:creationId xmlns:p14="http://schemas.microsoft.com/office/powerpoint/2010/main" val="3241058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9356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3CEBB-69DE-A2F9-4E7A-669BB8E12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DCC76-693B-0C39-2626-746BE581F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69564-929D-EFA1-2FAB-010485D1BD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0997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59A5-C980-A99E-22AC-42BFB64706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DB64B8-FE57-4568-F294-230D82E527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6DC23-1D76-69B7-E0A0-7A9DFD1958E7}"/>
              </a:ext>
            </a:extLst>
          </p:cNvPr>
          <p:cNvSpPr>
            <a:spLocks noGrp="1"/>
          </p:cNvSpPr>
          <p:nvPr>
            <p:ph type="dt" sz="half" idx="10"/>
          </p:nvPr>
        </p:nvSpPr>
        <p:spPr/>
        <p:txBody>
          <a:bodyPr/>
          <a:lstStyle/>
          <a:p>
            <a:fld id="{D7D7C74E-04CC-4682-A887-5545ECC0119E}" type="datetime1">
              <a:rPr lang="en-US" smtClean="0"/>
              <a:t>2/25/2025</a:t>
            </a:fld>
            <a:endParaRPr lang="en-US"/>
          </a:p>
        </p:txBody>
      </p:sp>
      <p:sp>
        <p:nvSpPr>
          <p:cNvPr id="5" name="Footer Placeholder 4">
            <a:extLst>
              <a:ext uri="{FF2B5EF4-FFF2-40B4-BE49-F238E27FC236}">
                <a16:creationId xmlns:a16="http://schemas.microsoft.com/office/drawing/2014/main" id="{2B7AA5E4-6400-7BF0-81F5-F23F8D2366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9555A0-E4E1-68EC-10EA-7E8F30BDAD9E}"/>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3511520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D6BC-CB45-8ED4-C66D-131BAD6D95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86B39-6422-E937-BD84-C1803AA0C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33E75-FD3D-5656-6041-49E3A41B2F6E}"/>
              </a:ext>
            </a:extLst>
          </p:cNvPr>
          <p:cNvSpPr>
            <a:spLocks noGrp="1"/>
          </p:cNvSpPr>
          <p:nvPr>
            <p:ph type="dt" sz="half" idx="10"/>
          </p:nvPr>
        </p:nvSpPr>
        <p:spPr/>
        <p:txBody>
          <a:bodyPr/>
          <a:lstStyle/>
          <a:p>
            <a:fld id="{D3E2B738-7875-4A6F-BF26-90814C6509E5}" type="datetime1">
              <a:rPr lang="en-US" smtClean="0"/>
              <a:t>2/25/2025</a:t>
            </a:fld>
            <a:endParaRPr lang="en-US"/>
          </a:p>
        </p:txBody>
      </p:sp>
      <p:sp>
        <p:nvSpPr>
          <p:cNvPr id="5" name="Footer Placeholder 4">
            <a:extLst>
              <a:ext uri="{FF2B5EF4-FFF2-40B4-BE49-F238E27FC236}">
                <a16:creationId xmlns:a16="http://schemas.microsoft.com/office/drawing/2014/main" id="{BA270EA0-0B44-5F14-6FA5-7A46BD75A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C8D8D-7524-D282-FC86-E8EB3AA910F6}"/>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1800092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2FC72A-4309-CC41-C27E-2EEDD1D1D1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005729-DAD4-1DC8-1947-2C0E6EF94C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E5BDB-BDD1-5F5C-E679-3574E4258688}"/>
              </a:ext>
            </a:extLst>
          </p:cNvPr>
          <p:cNvSpPr>
            <a:spLocks noGrp="1"/>
          </p:cNvSpPr>
          <p:nvPr>
            <p:ph type="dt" sz="half" idx="10"/>
          </p:nvPr>
        </p:nvSpPr>
        <p:spPr/>
        <p:txBody>
          <a:bodyPr/>
          <a:lstStyle/>
          <a:p>
            <a:fld id="{E49908B0-0289-4F47-9BE9-9A0FE0028AAA}" type="datetime1">
              <a:rPr lang="en-US" smtClean="0"/>
              <a:t>2/25/2025</a:t>
            </a:fld>
            <a:endParaRPr lang="en-US"/>
          </a:p>
        </p:txBody>
      </p:sp>
      <p:sp>
        <p:nvSpPr>
          <p:cNvPr id="5" name="Footer Placeholder 4">
            <a:extLst>
              <a:ext uri="{FF2B5EF4-FFF2-40B4-BE49-F238E27FC236}">
                <a16:creationId xmlns:a16="http://schemas.microsoft.com/office/drawing/2014/main" id="{87A85791-8E19-CD8B-4F1F-98EA1ADBD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FE567-75D1-5C8B-C15B-F496D9EAC6F8}"/>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3445338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3AB2-F312-B2D4-AB2B-0EF12298E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4F5A45-B9E5-B7D3-0869-2AEBC57B0835}"/>
              </a:ext>
            </a:extLst>
          </p:cNvPr>
          <p:cNvSpPr>
            <a:spLocks noGrp="1"/>
          </p:cNvSpPr>
          <p:nvPr>
            <p:ph idx="1"/>
          </p:nvPr>
        </p:nvSpPr>
        <p:spPr/>
        <p:txBody>
          <a:bodyPr/>
          <a:lstStyle>
            <a:lvl1pPr marL="228600" indent="-228600">
              <a:buFont typeface="Wingdings" pitchFamily="2" charset="2"/>
              <a:buChar char="§"/>
              <a:defRPr/>
            </a:lvl1pPr>
            <a:lvl2pPr marL="685800" indent="-228600">
              <a:buFont typeface="Wingdings" pitchFamily="2" charset="2"/>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5381D21-F90F-73D0-2779-B7FDECAFE9BE}"/>
              </a:ext>
            </a:extLst>
          </p:cNvPr>
          <p:cNvSpPr>
            <a:spLocks noGrp="1"/>
          </p:cNvSpPr>
          <p:nvPr>
            <p:ph type="dt" sz="half" idx="10"/>
          </p:nvPr>
        </p:nvSpPr>
        <p:spPr/>
        <p:txBody>
          <a:bodyPr/>
          <a:lstStyle/>
          <a:p>
            <a:fld id="{DC9FCC9D-7B8D-459F-88BF-4E294DF969B0}" type="datetime1">
              <a:rPr lang="en-US" smtClean="0"/>
              <a:t>2/25/2025</a:t>
            </a:fld>
            <a:endParaRPr lang="en-US"/>
          </a:p>
        </p:txBody>
      </p:sp>
      <p:sp>
        <p:nvSpPr>
          <p:cNvPr id="5" name="Footer Placeholder 4">
            <a:extLst>
              <a:ext uri="{FF2B5EF4-FFF2-40B4-BE49-F238E27FC236}">
                <a16:creationId xmlns:a16="http://schemas.microsoft.com/office/drawing/2014/main" id="{DC0583E6-22D8-1DCE-A1D6-FA8216569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87F2B-1172-06A7-52F6-B057CBF4EDA1}"/>
              </a:ext>
            </a:extLst>
          </p:cNvPr>
          <p:cNvSpPr>
            <a:spLocks noGrp="1"/>
          </p:cNvSpPr>
          <p:nvPr>
            <p:ph type="sldNum" sz="quarter" idx="12"/>
          </p:nvPr>
        </p:nvSpPr>
        <p:spPr/>
        <p:txBody>
          <a:bodyPr/>
          <a:lstStyle>
            <a:lvl1pPr>
              <a:defRPr sz="1600"/>
            </a:lvl1pPr>
          </a:lstStyle>
          <a:p>
            <a:fld id="{9B5703B2-054D-4D6A-A40E-30A92796B6ED}" type="slidenum">
              <a:rPr lang="en-US" smtClean="0"/>
              <a:pPr/>
              <a:t>‹#›</a:t>
            </a:fld>
            <a:endParaRPr lang="en-US" dirty="0"/>
          </a:p>
        </p:txBody>
      </p:sp>
    </p:spTree>
    <p:extLst>
      <p:ext uri="{BB962C8B-B14F-4D97-AF65-F5344CB8AC3E}">
        <p14:creationId xmlns:p14="http://schemas.microsoft.com/office/powerpoint/2010/main" val="206742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1F52-1075-66CF-9489-E822B898B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307FAF-508D-7193-528A-F808991685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CA29AE-D098-A081-DAAB-9B69335FAC13}"/>
              </a:ext>
            </a:extLst>
          </p:cNvPr>
          <p:cNvSpPr>
            <a:spLocks noGrp="1"/>
          </p:cNvSpPr>
          <p:nvPr>
            <p:ph type="dt" sz="half" idx="10"/>
          </p:nvPr>
        </p:nvSpPr>
        <p:spPr/>
        <p:txBody>
          <a:bodyPr/>
          <a:lstStyle/>
          <a:p>
            <a:fld id="{CD80D4DB-FE24-43D1-915D-2EB0D2048EDA}" type="datetime1">
              <a:rPr lang="en-US" smtClean="0"/>
              <a:t>2/25/2025</a:t>
            </a:fld>
            <a:endParaRPr lang="en-US"/>
          </a:p>
        </p:txBody>
      </p:sp>
      <p:sp>
        <p:nvSpPr>
          <p:cNvPr id="5" name="Footer Placeholder 4">
            <a:extLst>
              <a:ext uri="{FF2B5EF4-FFF2-40B4-BE49-F238E27FC236}">
                <a16:creationId xmlns:a16="http://schemas.microsoft.com/office/drawing/2014/main" id="{01C3542C-ACAB-3D17-4941-0E67C56F9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E5F99-F90B-6A1F-A482-69DF6934F237}"/>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50825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E97E-B013-F162-95B8-83D2B893CF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E8A72-EADF-8C7B-1C31-C73194B376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29B11-B514-F07A-883A-DCB4725C53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3F2AD-1103-DBF6-6C6D-72E73907F7DE}"/>
              </a:ext>
            </a:extLst>
          </p:cNvPr>
          <p:cNvSpPr>
            <a:spLocks noGrp="1"/>
          </p:cNvSpPr>
          <p:nvPr>
            <p:ph type="dt" sz="half" idx="10"/>
          </p:nvPr>
        </p:nvSpPr>
        <p:spPr/>
        <p:txBody>
          <a:bodyPr/>
          <a:lstStyle/>
          <a:p>
            <a:fld id="{F1A8E88C-3687-436A-AE19-2D8568B87ED9}" type="datetime1">
              <a:rPr lang="en-US" smtClean="0"/>
              <a:t>2/25/2025</a:t>
            </a:fld>
            <a:endParaRPr lang="en-US"/>
          </a:p>
        </p:txBody>
      </p:sp>
      <p:sp>
        <p:nvSpPr>
          <p:cNvPr id="6" name="Footer Placeholder 5">
            <a:extLst>
              <a:ext uri="{FF2B5EF4-FFF2-40B4-BE49-F238E27FC236}">
                <a16:creationId xmlns:a16="http://schemas.microsoft.com/office/drawing/2014/main" id="{9C38CB2C-14FE-E5C6-C8AF-5E8A1FDB8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EB0865-B0DF-AA03-61A2-71895BEE3D80}"/>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498699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CFDBF-2606-4122-44F8-BC32B2EF6B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22589D-FEC1-2E3C-BB74-FC32066EF6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D1B439-3354-0DC9-9514-A82B385057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006353-DACE-880D-4921-F69B021EA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A6EC29-9AAC-D2DB-3F87-507B38EE3A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F84A0A-DAA6-91E8-6FF1-BEEDC04D2577}"/>
              </a:ext>
            </a:extLst>
          </p:cNvPr>
          <p:cNvSpPr>
            <a:spLocks noGrp="1"/>
          </p:cNvSpPr>
          <p:nvPr>
            <p:ph type="dt" sz="half" idx="10"/>
          </p:nvPr>
        </p:nvSpPr>
        <p:spPr/>
        <p:txBody>
          <a:bodyPr/>
          <a:lstStyle/>
          <a:p>
            <a:fld id="{3ED9BE29-4791-4633-AF97-222A62A9F068}" type="datetime1">
              <a:rPr lang="en-US" smtClean="0"/>
              <a:t>2/25/2025</a:t>
            </a:fld>
            <a:endParaRPr lang="en-US"/>
          </a:p>
        </p:txBody>
      </p:sp>
      <p:sp>
        <p:nvSpPr>
          <p:cNvPr id="8" name="Footer Placeholder 7">
            <a:extLst>
              <a:ext uri="{FF2B5EF4-FFF2-40B4-BE49-F238E27FC236}">
                <a16:creationId xmlns:a16="http://schemas.microsoft.com/office/drawing/2014/main" id="{EBD3B769-BF0B-0C25-410A-FCC1CA2E48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252A64-BB6B-EF69-1579-52E379718509}"/>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7561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73A8-0834-F6A6-0670-D7BAF21FE8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226FA9-8F91-0E42-D042-885AECDAE9D1}"/>
              </a:ext>
            </a:extLst>
          </p:cNvPr>
          <p:cNvSpPr>
            <a:spLocks noGrp="1"/>
          </p:cNvSpPr>
          <p:nvPr>
            <p:ph type="dt" sz="half" idx="10"/>
          </p:nvPr>
        </p:nvSpPr>
        <p:spPr/>
        <p:txBody>
          <a:bodyPr/>
          <a:lstStyle/>
          <a:p>
            <a:fld id="{AED0F2E7-698F-480A-867D-270F9A5BE5BC}" type="datetime1">
              <a:rPr lang="en-US" smtClean="0"/>
              <a:t>2/25/2025</a:t>
            </a:fld>
            <a:endParaRPr lang="en-US"/>
          </a:p>
        </p:txBody>
      </p:sp>
      <p:sp>
        <p:nvSpPr>
          <p:cNvPr id="4" name="Footer Placeholder 3">
            <a:extLst>
              <a:ext uri="{FF2B5EF4-FFF2-40B4-BE49-F238E27FC236}">
                <a16:creationId xmlns:a16="http://schemas.microsoft.com/office/drawing/2014/main" id="{EFEC15DB-F759-D418-539D-D559E37E52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25FBE6-779B-89B5-518B-76940A617CCF}"/>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1545019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D79B0-9A85-7CC0-352D-E006D67873DE}"/>
              </a:ext>
            </a:extLst>
          </p:cNvPr>
          <p:cNvSpPr>
            <a:spLocks noGrp="1"/>
          </p:cNvSpPr>
          <p:nvPr>
            <p:ph type="dt" sz="half" idx="10"/>
          </p:nvPr>
        </p:nvSpPr>
        <p:spPr/>
        <p:txBody>
          <a:bodyPr/>
          <a:lstStyle/>
          <a:p>
            <a:fld id="{14706D7A-67B5-421D-9DCB-4B2A0FB26F89}" type="datetime1">
              <a:rPr lang="en-US" smtClean="0"/>
              <a:t>2/25/2025</a:t>
            </a:fld>
            <a:endParaRPr lang="en-US"/>
          </a:p>
        </p:txBody>
      </p:sp>
      <p:sp>
        <p:nvSpPr>
          <p:cNvPr id="3" name="Footer Placeholder 2">
            <a:extLst>
              <a:ext uri="{FF2B5EF4-FFF2-40B4-BE49-F238E27FC236}">
                <a16:creationId xmlns:a16="http://schemas.microsoft.com/office/drawing/2014/main" id="{104DBA2D-B13A-667A-48D2-265CA500BD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944607-7F7E-CE9C-27AE-831F1F631BAC}"/>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367091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56575-2399-A441-E367-EE92E133B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C7E596-1571-893B-86C0-40E01EE14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AEB3F4-CF8C-4C2F-3468-82A17C1AF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06BBB7-DB89-572C-4D76-60E81E5E78C9}"/>
              </a:ext>
            </a:extLst>
          </p:cNvPr>
          <p:cNvSpPr>
            <a:spLocks noGrp="1"/>
          </p:cNvSpPr>
          <p:nvPr>
            <p:ph type="dt" sz="half" idx="10"/>
          </p:nvPr>
        </p:nvSpPr>
        <p:spPr/>
        <p:txBody>
          <a:bodyPr/>
          <a:lstStyle/>
          <a:p>
            <a:fld id="{E4BB3870-8B3D-4582-9971-142CB88A53DA}" type="datetime1">
              <a:rPr lang="en-US" smtClean="0"/>
              <a:t>2/25/2025</a:t>
            </a:fld>
            <a:endParaRPr lang="en-US"/>
          </a:p>
        </p:txBody>
      </p:sp>
      <p:sp>
        <p:nvSpPr>
          <p:cNvPr id="6" name="Footer Placeholder 5">
            <a:extLst>
              <a:ext uri="{FF2B5EF4-FFF2-40B4-BE49-F238E27FC236}">
                <a16:creationId xmlns:a16="http://schemas.microsoft.com/office/drawing/2014/main" id="{6CC1FD4D-A12F-11EE-52E0-72941CF6E3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B05FF9-DE91-1300-B405-C45BC1B348E4}"/>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3381707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8620-D1B7-2996-B63C-EB37C127DC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ADC578-AA4C-1CE4-6017-846B2986D9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C3DA57-6D7B-9AFC-317F-D74FCBC85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C79192-0C71-0E7F-7F98-75E031F96369}"/>
              </a:ext>
            </a:extLst>
          </p:cNvPr>
          <p:cNvSpPr>
            <a:spLocks noGrp="1"/>
          </p:cNvSpPr>
          <p:nvPr>
            <p:ph type="dt" sz="half" idx="10"/>
          </p:nvPr>
        </p:nvSpPr>
        <p:spPr/>
        <p:txBody>
          <a:bodyPr/>
          <a:lstStyle/>
          <a:p>
            <a:fld id="{3F5F444F-C034-4CF8-B881-672F56328686}" type="datetime1">
              <a:rPr lang="en-US" smtClean="0"/>
              <a:t>2/25/2025</a:t>
            </a:fld>
            <a:endParaRPr lang="en-US"/>
          </a:p>
        </p:txBody>
      </p:sp>
      <p:sp>
        <p:nvSpPr>
          <p:cNvPr id="6" name="Footer Placeholder 5">
            <a:extLst>
              <a:ext uri="{FF2B5EF4-FFF2-40B4-BE49-F238E27FC236}">
                <a16:creationId xmlns:a16="http://schemas.microsoft.com/office/drawing/2014/main" id="{D8AA6BB0-7201-40CA-051B-56D76B7FB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256C2-6551-59AD-981A-D8A202ABBE9E}"/>
              </a:ext>
            </a:extLst>
          </p:cNvPr>
          <p:cNvSpPr>
            <a:spLocks noGrp="1"/>
          </p:cNvSpPr>
          <p:nvPr>
            <p:ph type="sldNum" sz="quarter" idx="12"/>
          </p:nvPr>
        </p:nvSpPr>
        <p:spPr/>
        <p:txBody>
          <a:bodyPr/>
          <a:lstStyle/>
          <a:p>
            <a:fld id="{9B5703B2-054D-4D6A-A40E-30A92796B6ED}" type="slidenum">
              <a:rPr lang="en-US" smtClean="0"/>
              <a:t>‹#›</a:t>
            </a:fld>
            <a:endParaRPr lang="en-US"/>
          </a:p>
        </p:txBody>
      </p:sp>
    </p:spTree>
    <p:extLst>
      <p:ext uri="{BB962C8B-B14F-4D97-AF65-F5344CB8AC3E}">
        <p14:creationId xmlns:p14="http://schemas.microsoft.com/office/powerpoint/2010/main" val="2508969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1F502A-B981-2364-6CCB-4BE078750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4F090F6-B887-57A4-E833-27E703996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34734E-2169-3AF6-7B60-87B6685C1E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86916E-FE22-474E-879A-82D27306D11D}" type="datetime1">
              <a:rPr lang="en-US" smtClean="0"/>
              <a:t>2/25/2025</a:t>
            </a:fld>
            <a:endParaRPr lang="en-US"/>
          </a:p>
        </p:txBody>
      </p:sp>
      <p:sp>
        <p:nvSpPr>
          <p:cNvPr id="5" name="Footer Placeholder 4">
            <a:extLst>
              <a:ext uri="{FF2B5EF4-FFF2-40B4-BE49-F238E27FC236}">
                <a16:creationId xmlns:a16="http://schemas.microsoft.com/office/drawing/2014/main" id="{242D6569-46FB-8974-95A5-5995D7A002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88613E-9169-9761-8D3C-9F5D470BC2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703B2-054D-4D6A-A40E-30A92796B6ED}" type="slidenum">
              <a:rPr lang="en-US" smtClean="0"/>
              <a:t>‹#›</a:t>
            </a:fld>
            <a:endParaRPr lang="en-US"/>
          </a:p>
        </p:txBody>
      </p:sp>
    </p:spTree>
    <p:extLst>
      <p:ext uri="{BB962C8B-B14F-4D97-AF65-F5344CB8AC3E}">
        <p14:creationId xmlns:p14="http://schemas.microsoft.com/office/powerpoint/2010/main" val="2932235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png"/><Relationship Id="rId5" Type="http://schemas.openxmlformats.org/officeDocument/2006/relationships/image" Target="../media/image25.png"/><Relationship Id="rId10" Type="http://schemas.openxmlformats.org/officeDocument/2006/relationships/image" Target="../media/image1.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3557-DD2E-3950-2EB9-62A24995D1C0}"/>
              </a:ext>
            </a:extLst>
          </p:cNvPr>
          <p:cNvSpPr>
            <a:spLocks noGrp="1"/>
          </p:cNvSpPr>
          <p:nvPr>
            <p:ph type="ctrTitle"/>
          </p:nvPr>
        </p:nvSpPr>
        <p:spPr>
          <a:xfrm>
            <a:off x="749970" y="1402882"/>
            <a:ext cx="10603830" cy="2387600"/>
          </a:xfrm>
        </p:spPr>
        <p:txBody>
          <a:bodyPr>
            <a:noAutofit/>
          </a:bodyPr>
          <a:lstStyle/>
          <a:p>
            <a:pPr>
              <a:lnSpc>
                <a:spcPct val="120000"/>
              </a:lnSpc>
            </a:pPr>
            <a:r>
              <a:rPr lang="en-US" sz="4200" b="1" dirty="0">
                <a:solidFill>
                  <a:srgbClr val="002060"/>
                </a:solidFill>
                <a:ea typeface="Calibri" panose="020F0502020204030204" pitchFamily="34" charset="0"/>
                <a:cs typeface="Arial" panose="020B0604020202020204" pitchFamily="34" charset="0"/>
              </a:rPr>
              <a:t>Assessing the Creativity of LLMs in Proposing Novel Solutions to Mathematical Problems</a:t>
            </a:r>
          </a:p>
        </p:txBody>
      </p:sp>
      <p:sp>
        <p:nvSpPr>
          <p:cNvPr id="9" name="TextBox 8">
            <a:extLst>
              <a:ext uri="{FF2B5EF4-FFF2-40B4-BE49-F238E27FC236}">
                <a16:creationId xmlns:a16="http://schemas.microsoft.com/office/drawing/2014/main" id="{76F9210A-685B-63F3-DF29-4F396AA89DE3}"/>
              </a:ext>
            </a:extLst>
          </p:cNvPr>
          <p:cNvSpPr txBox="1"/>
          <p:nvPr/>
        </p:nvSpPr>
        <p:spPr>
          <a:xfrm>
            <a:off x="940469" y="4775000"/>
            <a:ext cx="10154652" cy="1381147"/>
          </a:xfrm>
          <a:prstGeom prst="rect">
            <a:avLst/>
          </a:prstGeom>
          <a:noFill/>
        </p:spPr>
        <p:txBody>
          <a:bodyPr wrap="square">
            <a:spAutoFit/>
          </a:bodyPr>
          <a:lstStyle/>
          <a:p>
            <a:pPr>
              <a:lnSpc>
                <a:spcPct val="120000"/>
              </a:lnSpc>
            </a:pPr>
            <a:r>
              <a:rPr lang="en-US" sz="2400" b="1" dirty="0">
                <a:latin typeface="+mj-lt"/>
                <a:ea typeface="Calibri" panose="020F0502020204030204" pitchFamily="34" charset="0"/>
                <a:cs typeface="Arial" panose="020B0604020202020204" pitchFamily="34" charset="0"/>
              </a:rPr>
              <a:t>Junyi Ye</a:t>
            </a:r>
            <a:r>
              <a:rPr lang="en-US" sz="2400" b="1" baseline="30000" dirty="0">
                <a:latin typeface="+mj-lt"/>
                <a:ea typeface="Calibri" panose="020F0502020204030204" pitchFamily="34" charset="0"/>
                <a:cs typeface="Arial" panose="020B0604020202020204" pitchFamily="34" charset="0"/>
              </a:rPr>
              <a:t>1</a:t>
            </a:r>
            <a:r>
              <a:rPr lang="en-US" sz="2400" b="1" dirty="0">
                <a:latin typeface="+mj-lt"/>
                <a:ea typeface="Calibri" panose="020F0502020204030204" pitchFamily="34" charset="0"/>
                <a:cs typeface="Arial" panose="020B0604020202020204" pitchFamily="34" charset="0"/>
              </a:rPr>
              <a:t>, Jingyi Gu</a:t>
            </a:r>
            <a:r>
              <a:rPr lang="en-US" sz="2400" b="1" baseline="30000" dirty="0">
                <a:latin typeface="+mj-lt"/>
                <a:ea typeface="Calibri" panose="020F0502020204030204" pitchFamily="34" charset="0"/>
                <a:cs typeface="Arial" panose="020B0604020202020204" pitchFamily="34" charset="0"/>
              </a:rPr>
              <a:t>1</a:t>
            </a:r>
            <a:r>
              <a:rPr lang="en-US" sz="2400" b="1" dirty="0">
                <a:latin typeface="+mj-lt"/>
                <a:ea typeface="Calibri" panose="020F0502020204030204" pitchFamily="34" charset="0"/>
                <a:cs typeface="Arial" panose="020B0604020202020204" pitchFamily="34" charset="0"/>
              </a:rPr>
              <a:t>, </a:t>
            </a:r>
            <a:r>
              <a:rPr lang="en-US" sz="2400" b="1" dirty="0" err="1">
                <a:latin typeface="+mj-lt"/>
                <a:ea typeface="Calibri" panose="020F0502020204030204" pitchFamily="34" charset="0"/>
                <a:cs typeface="Arial" panose="020B0604020202020204" pitchFamily="34" charset="0"/>
              </a:rPr>
              <a:t>Xinyun</a:t>
            </a:r>
            <a:r>
              <a:rPr lang="en-US" sz="2400" b="1" dirty="0">
                <a:latin typeface="+mj-lt"/>
                <a:ea typeface="Calibri" panose="020F0502020204030204" pitchFamily="34" charset="0"/>
                <a:cs typeface="Arial" panose="020B0604020202020204" pitchFamily="34" charset="0"/>
              </a:rPr>
              <a:t> Zhao</a:t>
            </a:r>
            <a:r>
              <a:rPr lang="en-US" sz="2400" b="1" baseline="30000" dirty="0">
                <a:latin typeface="+mj-lt"/>
                <a:ea typeface="Calibri" panose="020F0502020204030204" pitchFamily="34" charset="0"/>
                <a:cs typeface="Arial" panose="020B0604020202020204" pitchFamily="34" charset="0"/>
              </a:rPr>
              <a:t>1</a:t>
            </a:r>
            <a:r>
              <a:rPr lang="en-US" sz="2400" b="1" dirty="0">
                <a:latin typeface="+mj-lt"/>
                <a:ea typeface="Calibri" panose="020F0502020204030204" pitchFamily="34" charset="0"/>
                <a:cs typeface="Arial" panose="020B0604020202020204" pitchFamily="34" charset="0"/>
              </a:rPr>
              <a:t>, </a:t>
            </a:r>
            <a:r>
              <a:rPr lang="en-US" sz="2400" b="1" dirty="0" err="1">
                <a:latin typeface="+mj-lt"/>
                <a:ea typeface="Calibri" panose="020F0502020204030204" pitchFamily="34" charset="0"/>
                <a:cs typeface="Arial" panose="020B0604020202020204" pitchFamily="34" charset="0"/>
              </a:rPr>
              <a:t>Wenpeng</a:t>
            </a:r>
            <a:r>
              <a:rPr lang="en-US" sz="2400" b="1" dirty="0">
                <a:latin typeface="+mj-lt"/>
                <a:ea typeface="Calibri" panose="020F0502020204030204" pitchFamily="34" charset="0"/>
                <a:cs typeface="Arial" panose="020B0604020202020204" pitchFamily="34" charset="0"/>
              </a:rPr>
              <a:t> Yin</a:t>
            </a:r>
            <a:r>
              <a:rPr lang="en-US" sz="2400" b="1" baseline="30000" dirty="0">
                <a:latin typeface="+mj-lt"/>
                <a:ea typeface="Calibri" panose="020F0502020204030204" pitchFamily="34" charset="0"/>
                <a:cs typeface="Arial" panose="020B0604020202020204" pitchFamily="34" charset="0"/>
              </a:rPr>
              <a:t>2</a:t>
            </a:r>
            <a:r>
              <a:rPr lang="en-US" sz="2400" b="1" dirty="0">
                <a:latin typeface="+mj-lt"/>
                <a:ea typeface="Calibri" panose="020F0502020204030204" pitchFamily="34" charset="0"/>
                <a:cs typeface="Arial" panose="020B0604020202020204" pitchFamily="34" charset="0"/>
              </a:rPr>
              <a:t>, Guiling Wang</a:t>
            </a:r>
            <a:r>
              <a:rPr lang="en-US" sz="2400" b="1" baseline="30000" dirty="0">
                <a:latin typeface="+mj-lt"/>
                <a:ea typeface="Calibri" panose="020F0502020204030204" pitchFamily="34" charset="0"/>
                <a:cs typeface="Arial" panose="020B0604020202020204" pitchFamily="34" charset="0"/>
              </a:rPr>
              <a:t>1</a:t>
            </a:r>
          </a:p>
          <a:p>
            <a:pPr>
              <a:lnSpc>
                <a:spcPct val="120000"/>
              </a:lnSpc>
            </a:pPr>
            <a:r>
              <a:rPr lang="en-US" sz="2400" baseline="30000" dirty="0">
                <a:latin typeface="+mj-lt"/>
                <a:ea typeface="Calibri" panose="020F0502020204030204" pitchFamily="34" charset="0"/>
                <a:cs typeface="Arial" panose="020B0604020202020204" pitchFamily="34" charset="0"/>
              </a:rPr>
              <a:t>1</a:t>
            </a:r>
            <a:r>
              <a:rPr lang="en-US" sz="2400" dirty="0">
                <a:latin typeface="+mj-lt"/>
                <a:ea typeface="Calibri" panose="020F0502020204030204" pitchFamily="34" charset="0"/>
                <a:cs typeface="Arial" panose="020B0604020202020204" pitchFamily="34" charset="0"/>
              </a:rPr>
              <a:t>New Jersey Institute of Technology, </a:t>
            </a:r>
            <a:r>
              <a:rPr lang="en-US" sz="2400" baseline="30000" dirty="0">
                <a:latin typeface="+mj-lt"/>
                <a:ea typeface="Calibri" panose="020F0502020204030204" pitchFamily="34" charset="0"/>
                <a:cs typeface="Arial" panose="020B0604020202020204" pitchFamily="34" charset="0"/>
              </a:rPr>
              <a:t>2</a:t>
            </a:r>
            <a:r>
              <a:rPr lang="en-US" sz="2400" dirty="0">
                <a:latin typeface="+mj-lt"/>
                <a:ea typeface="Calibri" panose="020F0502020204030204" pitchFamily="34" charset="0"/>
                <a:cs typeface="Arial" panose="020B0604020202020204" pitchFamily="34" charset="0"/>
              </a:rPr>
              <a:t>The Pennsylvania State University</a:t>
            </a:r>
            <a:endParaRPr lang="en-US" sz="2400" b="1" baseline="30000" dirty="0">
              <a:latin typeface="+mj-lt"/>
              <a:ea typeface="Calibri" panose="020F0502020204030204" pitchFamily="34" charset="0"/>
              <a:cs typeface="Arial" panose="020B0604020202020204" pitchFamily="34" charset="0"/>
            </a:endParaRPr>
          </a:p>
          <a:p>
            <a:pPr>
              <a:lnSpc>
                <a:spcPct val="120000"/>
              </a:lnSpc>
            </a:pPr>
            <a:r>
              <a:rPr lang="en-US" sz="2400" dirty="0">
                <a:latin typeface="+mj-lt"/>
                <a:ea typeface="Calibri" panose="020F0502020204030204" pitchFamily="34" charset="0"/>
                <a:cs typeface="Arial" panose="020B0604020202020204" pitchFamily="34" charset="0"/>
              </a:rPr>
              <a:t>March 2, 2025</a:t>
            </a:r>
          </a:p>
        </p:txBody>
      </p:sp>
      <p:sp>
        <p:nvSpPr>
          <p:cNvPr id="11" name="TextBox 10">
            <a:extLst>
              <a:ext uri="{FF2B5EF4-FFF2-40B4-BE49-F238E27FC236}">
                <a16:creationId xmlns:a16="http://schemas.microsoft.com/office/drawing/2014/main" id="{EF9AB38C-2C53-66E7-46B6-E01975891B9C}"/>
              </a:ext>
            </a:extLst>
          </p:cNvPr>
          <p:cNvSpPr txBox="1"/>
          <p:nvPr/>
        </p:nvSpPr>
        <p:spPr>
          <a:xfrm>
            <a:off x="940469" y="4364677"/>
            <a:ext cx="10154652" cy="461665"/>
          </a:xfrm>
          <a:prstGeom prst="rect">
            <a:avLst/>
          </a:prstGeom>
          <a:noFill/>
        </p:spPr>
        <p:txBody>
          <a:bodyPr wrap="square">
            <a:spAutoFit/>
          </a:bodyPr>
          <a:lstStyle/>
          <a:p>
            <a:r>
              <a:rPr lang="en-US" sz="2400" b="1" dirty="0">
                <a:latin typeface="+mj-lt"/>
                <a:ea typeface="Calibri" panose="020F0502020204030204" pitchFamily="34" charset="0"/>
                <a:cs typeface="Arial" panose="020B0604020202020204" pitchFamily="34" charset="0"/>
              </a:rPr>
              <a:t>Speaker: Junyi Ye </a:t>
            </a:r>
            <a:endParaRPr lang="en-US" sz="2400" b="1" baseline="30000" dirty="0">
              <a:latin typeface="+mj-lt"/>
              <a:ea typeface="Calibri" panose="020F0502020204030204" pitchFamily="34" charset="0"/>
              <a:cs typeface="Arial" panose="020B0604020202020204" pitchFamily="34" charset="0"/>
            </a:endParaRPr>
          </a:p>
        </p:txBody>
      </p:sp>
      <p:pic>
        <p:nvPicPr>
          <p:cNvPr id="13" name="Picture 4" descr="University Mark and Shield | Penn State Brand Book">
            <a:extLst>
              <a:ext uri="{FF2B5EF4-FFF2-40B4-BE49-F238E27FC236}">
                <a16:creationId xmlns:a16="http://schemas.microsoft.com/office/drawing/2014/main" id="{DB736819-9D4F-3161-9AC3-0A1750CA7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432" y="212725"/>
            <a:ext cx="1861434" cy="12349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red and black logo&#10;&#10;AI-generated content may be incorrect.">
            <a:extLst>
              <a:ext uri="{FF2B5EF4-FFF2-40B4-BE49-F238E27FC236}">
                <a16:creationId xmlns:a16="http://schemas.microsoft.com/office/drawing/2014/main" id="{BDAEC7D7-70C1-3513-9CD7-FB4CD84997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07" y="328234"/>
            <a:ext cx="2433865" cy="1003969"/>
          </a:xfrm>
          <a:prstGeom prst="rect">
            <a:avLst/>
          </a:prstGeom>
        </p:spPr>
      </p:pic>
      <p:sp>
        <p:nvSpPr>
          <p:cNvPr id="18" name="TextBox 17">
            <a:extLst>
              <a:ext uri="{FF2B5EF4-FFF2-40B4-BE49-F238E27FC236}">
                <a16:creationId xmlns:a16="http://schemas.microsoft.com/office/drawing/2014/main" id="{906E22F3-0358-1F03-F671-BAB90C94D083}"/>
              </a:ext>
            </a:extLst>
          </p:cNvPr>
          <p:cNvSpPr txBox="1"/>
          <p:nvPr/>
        </p:nvSpPr>
        <p:spPr>
          <a:xfrm>
            <a:off x="10134600" y="197785"/>
            <a:ext cx="1579087" cy="1200329"/>
          </a:xfrm>
          <a:prstGeom prst="rect">
            <a:avLst/>
          </a:prstGeom>
          <a:noFill/>
        </p:spPr>
        <p:txBody>
          <a:bodyPr wrap="none" rtlCol="0">
            <a:spAutoFit/>
          </a:bodyPr>
          <a:lstStyle/>
          <a:p>
            <a:r>
              <a:rPr lang="en-US" altLang="zh-CN" b="1" i="1" dirty="0">
                <a:solidFill>
                  <a:srgbClr val="000000"/>
                </a:solidFill>
                <a:latin typeface="+mj-lt"/>
                <a:ea typeface="Calibri" panose="020F0502020204030204" pitchFamily="34" charset="0"/>
                <a:cs typeface="Arial" panose="020B0604020202020204" pitchFamily="34" charset="0"/>
              </a:rPr>
              <a:t>39-th AAAI</a:t>
            </a:r>
          </a:p>
          <a:p>
            <a:r>
              <a:rPr lang="en-US" altLang="zh-CN" b="1" i="1" dirty="0">
                <a:solidFill>
                  <a:srgbClr val="000000"/>
                </a:solidFill>
                <a:latin typeface="+mj-lt"/>
                <a:ea typeface="Calibri" panose="020F0502020204030204" pitchFamily="34" charset="0"/>
                <a:cs typeface="Arial" panose="020B0604020202020204" pitchFamily="34" charset="0"/>
              </a:rPr>
              <a:t>Conference on</a:t>
            </a:r>
          </a:p>
          <a:p>
            <a:r>
              <a:rPr lang="en-US" b="1" i="1" dirty="0">
                <a:solidFill>
                  <a:srgbClr val="000000"/>
                </a:solidFill>
                <a:latin typeface="+mj-lt"/>
                <a:ea typeface="Calibri" panose="020F0502020204030204" pitchFamily="34" charset="0"/>
                <a:cs typeface="Arial" panose="020B0604020202020204" pitchFamily="34" charset="0"/>
              </a:rPr>
              <a:t>Artificial</a:t>
            </a:r>
          </a:p>
          <a:p>
            <a:r>
              <a:rPr lang="en-US" b="1" i="1" dirty="0">
                <a:solidFill>
                  <a:srgbClr val="000000"/>
                </a:solidFill>
                <a:latin typeface="+mj-lt"/>
                <a:ea typeface="Calibri" panose="020F0502020204030204" pitchFamily="34" charset="0"/>
                <a:cs typeface="Arial" panose="020B0604020202020204" pitchFamily="34" charset="0"/>
              </a:rPr>
              <a:t>Intelligence</a:t>
            </a:r>
          </a:p>
        </p:txBody>
      </p:sp>
      <p:pic>
        <p:nvPicPr>
          <p:cNvPr id="22" name="Picture 21">
            <a:extLst>
              <a:ext uri="{FF2B5EF4-FFF2-40B4-BE49-F238E27FC236}">
                <a16:creationId xmlns:a16="http://schemas.microsoft.com/office/drawing/2014/main" id="{79F47727-4E4C-F875-CA98-507D79EDFE07}"/>
              </a:ext>
            </a:extLst>
          </p:cNvPr>
          <p:cNvPicPr>
            <a:picLocks noChangeAspect="1"/>
          </p:cNvPicPr>
          <p:nvPr/>
        </p:nvPicPr>
        <p:blipFill>
          <a:blip r:embed="rId5"/>
          <a:stretch>
            <a:fillRect/>
          </a:stretch>
        </p:blipFill>
        <p:spPr>
          <a:xfrm>
            <a:off x="10475976" y="5685252"/>
            <a:ext cx="877824" cy="877824"/>
          </a:xfrm>
          <a:prstGeom prst="rect">
            <a:avLst/>
          </a:prstGeom>
        </p:spPr>
      </p:pic>
      <p:pic>
        <p:nvPicPr>
          <p:cNvPr id="25" name="Picture 2">
            <a:extLst>
              <a:ext uri="{FF2B5EF4-FFF2-40B4-BE49-F238E27FC236}">
                <a16:creationId xmlns:a16="http://schemas.microsoft.com/office/drawing/2014/main" id="{9A26A616-7ABF-1140-44FF-4D90F311A7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374" r="25374" b="22835"/>
          <a:stretch/>
        </p:blipFill>
        <p:spPr bwMode="auto">
          <a:xfrm>
            <a:off x="8898138" y="307854"/>
            <a:ext cx="1089966" cy="1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824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B5F4-5416-DF59-FA19-1462DF54C06D}"/>
            </a:ext>
          </a:extLst>
        </p:cNvPr>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D3750B6-A3FB-FD81-D9E3-1A9C702D2662}"/>
              </a:ext>
            </a:extLst>
          </p:cNvPr>
          <p:cNvSpPr txBox="1">
            <a:spLocks/>
          </p:cNvSpPr>
          <p:nvPr/>
        </p:nvSpPr>
        <p:spPr>
          <a:xfrm>
            <a:off x="428172" y="469148"/>
            <a:ext cx="6377848" cy="1308839"/>
          </a:xfrm>
          <a:prstGeom prst="rect">
            <a:avLst/>
          </a:prstGeom>
          <a:ln w="38100"/>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t>STAGE 2: </a:t>
            </a:r>
          </a:p>
          <a:p>
            <a:pPr marL="0" indent="0">
              <a:buFont typeface="Wingdings" pitchFamily="2" charset="2"/>
              <a:buNone/>
            </a:pPr>
            <a:r>
              <a:rPr lang="en-US" b="1" i="1" dirty="0"/>
              <a:t>Correctness and Novelty Evaluation</a:t>
            </a:r>
            <a:endParaRPr lang="en-US" sz="2400" dirty="0"/>
          </a:p>
          <a:p>
            <a:endParaRPr lang="en-US" sz="2400" dirty="0"/>
          </a:p>
        </p:txBody>
      </p:sp>
      <p:sp>
        <p:nvSpPr>
          <p:cNvPr id="2" name="Slide Number Placeholder 1">
            <a:extLst>
              <a:ext uri="{FF2B5EF4-FFF2-40B4-BE49-F238E27FC236}">
                <a16:creationId xmlns:a16="http://schemas.microsoft.com/office/drawing/2014/main" id="{39E473AC-D832-C111-E8C3-0FD02A0CE1C8}"/>
              </a:ext>
            </a:extLst>
          </p:cNvPr>
          <p:cNvSpPr>
            <a:spLocks noGrp="1"/>
          </p:cNvSpPr>
          <p:nvPr>
            <p:ph type="sldNum" sz="quarter" idx="12"/>
          </p:nvPr>
        </p:nvSpPr>
        <p:spPr/>
        <p:txBody>
          <a:bodyPr/>
          <a:lstStyle/>
          <a:p>
            <a:fld id="{9B5703B2-054D-4D6A-A40E-30A92796B6ED}" type="slidenum">
              <a:rPr lang="en-US" smtClean="0"/>
              <a:t>10</a:t>
            </a:fld>
            <a:endParaRPr lang="en-US"/>
          </a:p>
        </p:txBody>
      </p:sp>
      <p:pic>
        <p:nvPicPr>
          <p:cNvPr id="23" name="Picture 2">
            <a:extLst>
              <a:ext uri="{FF2B5EF4-FFF2-40B4-BE49-F238E27FC236}">
                <a16:creationId xmlns:a16="http://schemas.microsoft.com/office/drawing/2014/main" id="{6C7B778C-F28A-5FB9-5489-5564D8E1F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1160"/>
          <a:stretch/>
        </p:blipFill>
        <p:spPr bwMode="auto">
          <a:xfrm>
            <a:off x="674916" y="2027118"/>
            <a:ext cx="1981200" cy="38392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ADE5987-FCD4-EF48-02DA-DE67B9DBA6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80" r="42681"/>
          <a:stretch/>
        </p:blipFill>
        <p:spPr bwMode="auto">
          <a:xfrm>
            <a:off x="2569489" y="1930867"/>
            <a:ext cx="4236531" cy="39319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125B206-F3D3-1A28-0C23-0E8D9900B61F}"/>
              </a:ext>
            </a:extLst>
          </p:cNvPr>
          <p:cNvSpPr txBox="1">
            <a:spLocks/>
          </p:cNvSpPr>
          <p:nvPr/>
        </p:nvSpPr>
        <p:spPr>
          <a:xfrm>
            <a:off x="428172" y="469148"/>
            <a:ext cx="11125200" cy="1308839"/>
          </a:xfrm>
          <a:prstGeom prst="rect">
            <a:avLst/>
          </a:prstGeom>
          <a:ln w="38100"/>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t>STAGE 2: </a:t>
            </a:r>
          </a:p>
          <a:p>
            <a:pPr marL="0" indent="0">
              <a:buFont typeface="Wingdings" pitchFamily="2" charset="2"/>
              <a:buNone/>
            </a:pPr>
            <a:r>
              <a:rPr lang="en-US" b="1" i="1" dirty="0"/>
              <a:t>Correctness and Novelty Evaluation</a:t>
            </a:r>
            <a:endParaRPr lang="en-US" sz="2400" dirty="0"/>
          </a:p>
          <a:p>
            <a:endParaRPr lang="en-US" sz="2400" dirty="0"/>
          </a:p>
        </p:txBody>
      </p:sp>
      <p:pic>
        <p:nvPicPr>
          <p:cNvPr id="4" name="Picture 2">
            <a:extLst>
              <a:ext uri="{FF2B5EF4-FFF2-40B4-BE49-F238E27FC236}">
                <a16:creationId xmlns:a16="http://schemas.microsoft.com/office/drawing/2014/main" id="{4A7EBCC3-57B8-5392-E43C-6622AE2AC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833" y="452927"/>
            <a:ext cx="4317995" cy="5890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0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8837B62-EA6D-0635-44E1-FB0429669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65" y="3740552"/>
            <a:ext cx="4531270" cy="30223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41B30B-11B2-6DAB-022A-3C11E0A971BE}"/>
              </a:ext>
            </a:extLst>
          </p:cNvPr>
          <p:cNvSpPr>
            <a:spLocks noGrp="1"/>
          </p:cNvSpPr>
          <p:nvPr>
            <p:ph type="title"/>
          </p:nvPr>
        </p:nvSpPr>
        <p:spPr/>
        <p:txBody>
          <a:bodyPr/>
          <a:lstStyle/>
          <a:p>
            <a:r>
              <a:rPr lang="en-US" b="1" dirty="0">
                <a:solidFill>
                  <a:srgbClr val="002060"/>
                </a:solidFill>
              </a:rPr>
              <a:t>Experiment Setting</a:t>
            </a:r>
          </a:p>
        </p:txBody>
      </p:sp>
      <p:sp>
        <p:nvSpPr>
          <p:cNvPr id="3" name="Content Placeholder 2">
            <a:extLst>
              <a:ext uri="{FF2B5EF4-FFF2-40B4-BE49-F238E27FC236}">
                <a16:creationId xmlns:a16="http://schemas.microsoft.com/office/drawing/2014/main" id="{A5392FBE-BE8A-9BF9-8CD0-0D29DD1157AD}"/>
              </a:ext>
            </a:extLst>
          </p:cNvPr>
          <p:cNvSpPr>
            <a:spLocks noGrp="1"/>
          </p:cNvSpPr>
          <p:nvPr>
            <p:ph idx="1"/>
          </p:nvPr>
        </p:nvSpPr>
        <p:spPr>
          <a:xfrm>
            <a:off x="838200" y="1521584"/>
            <a:ext cx="5080000" cy="2380615"/>
          </a:xfrm>
        </p:spPr>
        <p:txBody>
          <a:bodyPr>
            <a:normAutofit/>
          </a:bodyPr>
          <a:lstStyle/>
          <a:p>
            <a:pPr marL="0" indent="0">
              <a:buNone/>
            </a:pPr>
            <a:r>
              <a:rPr lang="en-US" sz="2400" b="1" dirty="0"/>
              <a:t>Dataset: </a:t>
            </a:r>
            <a:r>
              <a:rPr lang="en-US" sz="2400" b="1" dirty="0" err="1"/>
              <a:t>CreativeMath</a:t>
            </a:r>
            <a:r>
              <a:rPr lang="en-US" sz="2400" b="1" dirty="0"/>
              <a:t> Subset</a:t>
            </a:r>
          </a:p>
          <a:p>
            <a:r>
              <a:rPr lang="en-US" sz="1900" dirty="0"/>
              <a:t>Randomly selected 50 problems/competition (400 math problems and 605 solutions with k varying from 1 to at most 5)</a:t>
            </a:r>
          </a:p>
          <a:p>
            <a:r>
              <a:rPr lang="en-US" sz="1900" dirty="0"/>
              <a:t>Limit prompt length to 3K tokens</a:t>
            </a:r>
          </a:p>
          <a:p>
            <a:r>
              <a:rPr lang="en-US" sz="1900" dirty="0"/>
              <a:t>1K tokens are reserved for new solution generation. </a:t>
            </a:r>
          </a:p>
        </p:txBody>
      </p:sp>
      <p:sp>
        <p:nvSpPr>
          <p:cNvPr id="4" name="Content Placeholder 2">
            <a:extLst>
              <a:ext uri="{FF2B5EF4-FFF2-40B4-BE49-F238E27FC236}">
                <a16:creationId xmlns:a16="http://schemas.microsoft.com/office/drawing/2014/main" id="{772CB61E-7771-40FA-F047-F888B7C3B01E}"/>
              </a:ext>
            </a:extLst>
          </p:cNvPr>
          <p:cNvSpPr txBox="1">
            <a:spLocks/>
          </p:cNvSpPr>
          <p:nvPr/>
        </p:nvSpPr>
        <p:spPr>
          <a:xfrm>
            <a:off x="6952934" y="4511098"/>
            <a:ext cx="5080000" cy="1302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400" b="1" dirty="0"/>
              <a:t>Evaluation Metrics</a:t>
            </a:r>
            <a:endParaRPr lang="en-US" sz="2200" dirty="0"/>
          </a:p>
        </p:txBody>
      </p:sp>
      <p:pic>
        <p:nvPicPr>
          <p:cNvPr id="5" name="Picture 4">
            <a:extLst>
              <a:ext uri="{FF2B5EF4-FFF2-40B4-BE49-F238E27FC236}">
                <a16:creationId xmlns:a16="http://schemas.microsoft.com/office/drawing/2014/main" id="{44A61DF6-EC45-8787-B08A-7F3B0E2842E8}"/>
              </a:ext>
            </a:extLst>
          </p:cNvPr>
          <p:cNvPicPr>
            <a:picLocks noChangeAspect="1"/>
          </p:cNvPicPr>
          <p:nvPr/>
        </p:nvPicPr>
        <p:blipFill>
          <a:blip r:embed="rId3"/>
          <a:stretch>
            <a:fillRect/>
          </a:stretch>
        </p:blipFill>
        <p:spPr>
          <a:xfrm>
            <a:off x="5918200" y="2092902"/>
            <a:ext cx="5836248" cy="3914775"/>
          </a:xfrm>
          <a:prstGeom prst="rect">
            <a:avLst/>
          </a:prstGeom>
        </p:spPr>
      </p:pic>
      <p:sp>
        <p:nvSpPr>
          <p:cNvPr id="6" name="Content Placeholder 2">
            <a:extLst>
              <a:ext uri="{FF2B5EF4-FFF2-40B4-BE49-F238E27FC236}">
                <a16:creationId xmlns:a16="http://schemas.microsoft.com/office/drawing/2014/main" id="{E0BC0AF3-7725-EAE7-1A0E-E1698C6BD763}"/>
              </a:ext>
            </a:extLst>
          </p:cNvPr>
          <p:cNvSpPr txBox="1">
            <a:spLocks/>
          </p:cNvSpPr>
          <p:nvPr/>
        </p:nvSpPr>
        <p:spPr>
          <a:xfrm>
            <a:off x="6096000" y="1521583"/>
            <a:ext cx="5080000" cy="2380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400" b="1" dirty="0"/>
              <a:t>Evaluation Metrics</a:t>
            </a:r>
            <a:endParaRPr lang="en-US" sz="1900" dirty="0"/>
          </a:p>
        </p:txBody>
      </p:sp>
      <p:sp>
        <p:nvSpPr>
          <p:cNvPr id="7" name="Slide Number Placeholder 6">
            <a:extLst>
              <a:ext uri="{FF2B5EF4-FFF2-40B4-BE49-F238E27FC236}">
                <a16:creationId xmlns:a16="http://schemas.microsoft.com/office/drawing/2014/main" id="{F6E7C5C5-101D-5E8E-05F3-47980B646D13}"/>
              </a:ext>
            </a:extLst>
          </p:cNvPr>
          <p:cNvSpPr>
            <a:spLocks noGrp="1"/>
          </p:cNvSpPr>
          <p:nvPr>
            <p:ph type="sldNum" sz="quarter" idx="12"/>
          </p:nvPr>
        </p:nvSpPr>
        <p:spPr/>
        <p:txBody>
          <a:bodyPr/>
          <a:lstStyle/>
          <a:p>
            <a:fld id="{9B5703B2-054D-4D6A-A40E-30A92796B6ED}" type="slidenum">
              <a:rPr lang="en-US" smtClean="0"/>
              <a:t>11</a:t>
            </a:fld>
            <a:endParaRPr lang="en-US"/>
          </a:p>
        </p:txBody>
      </p:sp>
    </p:spTree>
    <p:extLst>
      <p:ext uri="{BB962C8B-B14F-4D97-AF65-F5344CB8AC3E}">
        <p14:creationId xmlns:p14="http://schemas.microsoft.com/office/powerpoint/2010/main" val="308761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1B30B-11B2-6DAB-022A-3C11E0A971BE}"/>
              </a:ext>
            </a:extLst>
          </p:cNvPr>
          <p:cNvSpPr>
            <a:spLocks noGrp="1"/>
          </p:cNvSpPr>
          <p:nvPr>
            <p:ph type="title"/>
          </p:nvPr>
        </p:nvSpPr>
        <p:spPr/>
        <p:txBody>
          <a:bodyPr/>
          <a:lstStyle/>
          <a:p>
            <a:r>
              <a:rPr lang="en-US" b="1" dirty="0">
                <a:solidFill>
                  <a:srgbClr val="002060"/>
                </a:solidFill>
              </a:rPr>
              <a:t>How Effectively Can LLM Generate A Novel Solution?</a:t>
            </a:r>
          </a:p>
        </p:txBody>
      </p:sp>
      <p:sp>
        <p:nvSpPr>
          <p:cNvPr id="9" name="Content Placeholder 2">
            <a:extLst>
              <a:ext uri="{FF2B5EF4-FFF2-40B4-BE49-F238E27FC236}">
                <a16:creationId xmlns:a16="http://schemas.microsoft.com/office/drawing/2014/main" id="{FA69BF89-5D20-1BF0-5026-B962F63C511E}"/>
              </a:ext>
            </a:extLst>
          </p:cNvPr>
          <p:cNvSpPr>
            <a:spLocks noGrp="1"/>
          </p:cNvSpPr>
          <p:nvPr>
            <p:ph idx="1"/>
          </p:nvPr>
        </p:nvSpPr>
        <p:spPr>
          <a:xfrm>
            <a:off x="815427" y="4766116"/>
            <a:ext cx="10515600" cy="1758825"/>
          </a:xfrm>
        </p:spPr>
        <p:txBody>
          <a:bodyPr>
            <a:normAutofit fontScale="92500" lnSpcReduction="20000"/>
          </a:bodyPr>
          <a:lstStyle/>
          <a:p>
            <a:pPr marL="0" indent="0">
              <a:buNone/>
            </a:pPr>
            <a:r>
              <a:rPr lang="en-US" sz="2400" b="1" i="1" dirty="0">
                <a:solidFill>
                  <a:srgbClr val="0070C0"/>
                </a:solidFill>
              </a:rPr>
              <a:t>Key Findings:</a:t>
            </a:r>
          </a:p>
          <a:p>
            <a:pPr marL="0" indent="0">
              <a:buNone/>
            </a:pPr>
            <a:r>
              <a:rPr lang="en-US" sz="2400" dirty="0">
                <a:solidFill>
                  <a:srgbClr val="4472C4"/>
                </a:solidFill>
                <a:latin typeface="+mj-lt"/>
                <a:ea typeface="Calibri" panose="020F0502020204030204" pitchFamily="34" charset="0"/>
                <a:cs typeface="Calibri" panose="020F0502020204030204" pitchFamily="34" charset="0"/>
              </a:rPr>
              <a:t>🔹 </a:t>
            </a:r>
            <a:r>
              <a:rPr lang="en-US" sz="2400" dirty="0">
                <a:latin typeface="+mj-lt"/>
              </a:rPr>
              <a:t>Gemini-1.5-Pro excels in generating novel solutions.</a:t>
            </a:r>
          </a:p>
          <a:p>
            <a:pPr marL="0" indent="0">
              <a:buNone/>
            </a:pPr>
            <a:r>
              <a:rPr lang="en-US" sz="2400" dirty="0">
                <a:solidFill>
                  <a:srgbClr val="4472C4"/>
                </a:solidFill>
                <a:latin typeface="+mj-lt"/>
                <a:ea typeface="Calibri" panose="020F0502020204030204" pitchFamily="34" charset="0"/>
                <a:cs typeface="Calibri" panose="020F0502020204030204" pitchFamily="34" charset="0"/>
              </a:rPr>
              <a:t>🔹 </a:t>
            </a:r>
            <a:r>
              <a:rPr lang="en-US" sz="2400" dirty="0">
                <a:latin typeface="+mj-lt"/>
              </a:rPr>
              <a:t>Smaller and math-specialized models show lower performance in novelty generation.</a:t>
            </a:r>
          </a:p>
          <a:p>
            <a:pPr marL="0" indent="0">
              <a:buNone/>
            </a:pPr>
            <a:r>
              <a:rPr lang="en-US" sz="2400" dirty="0">
                <a:solidFill>
                  <a:srgbClr val="4472C4"/>
                </a:solidFill>
                <a:latin typeface="+mj-lt"/>
                <a:ea typeface="Calibri" panose="020F0502020204030204" pitchFamily="34" charset="0"/>
                <a:cs typeface="Calibri" panose="020F0502020204030204" pitchFamily="34" charset="0"/>
              </a:rPr>
              <a:t>🔹 </a:t>
            </a:r>
            <a:r>
              <a:rPr lang="en-US" sz="2400" dirty="0">
                <a:latin typeface="+mj-lt"/>
              </a:rPr>
              <a:t>A clear distinction between traditional math problem-solving and novel solution generation.</a:t>
            </a:r>
          </a:p>
        </p:txBody>
      </p:sp>
      <p:pic>
        <p:nvPicPr>
          <p:cNvPr id="3" name="Picture 2">
            <a:extLst>
              <a:ext uri="{FF2B5EF4-FFF2-40B4-BE49-F238E27FC236}">
                <a16:creationId xmlns:a16="http://schemas.microsoft.com/office/drawing/2014/main" id="{81CB4F09-E750-153C-0066-F5564B597C1A}"/>
              </a:ext>
            </a:extLst>
          </p:cNvPr>
          <p:cNvPicPr>
            <a:picLocks noChangeAspect="1"/>
          </p:cNvPicPr>
          <p:nvPr/>
        </p:nvPicPr>
        <p:blipFill>
          <a:blip r:embed="rId3"/>
          <a:srcRect l="1738" t="2640" r="932" b="28597"/>
          <a:stretch/>
        </p:blipFill>
        <p:spPr>
          <a:xfrm>
            <a:off x="815427" y="1902522"/>
            <a:ext cx="10606853" cy="2651760"/>
          </a:xfrm>
          <a:prstGeom prst="rect">
            <a:avLst/>
          </a:prstGeom>
        </p:spPr>
      </p:pic>
      <p:sp>
        <p:nvSpPr>
          <p:cNvPr id="4" name="Slide Number Placeholder 3">
            <a:extLst>
              <a:ext uri="{FF2B5EF4-FFF2-40B4-BE49-F238E27FC236}">
                <a16:creationId xmlns:a16="http://schemas.microsoft.com/office/drawing/2014/main" id="{191A848D-2AD5-BC94-A106-0938615D69F7}"/>
              </a:ext>
            </a:extLst>
          </p:cNvPr>
          <p:cNvSpPr>
            <a:spLocks noGrp="1"/>
          </p:cNvSpPr>
          <p:nvPr>
            <p:ph type="sldNum" sz="quarter" idx="12"/>
          </p:nvPr>
        </p:nvSpPr>
        <p:spPr/>
        <p:txBody>
          <a:bodyPr/>
          <a:lstStyle/>
          <a:p>
            <a:fld id="{9B5703B2-054D-4D6A-A40E-30A92796B6ED}" type="slidenum">
              <a:rPr lang="en-US" smtClean="0"/>
              <a:t>12</a:t>
            </a:fld>
            <a:endParaRPr lang="en-US"/>
          </a:p>
        </p:txBody>
      </p:sp>
      <p:sp>
        <p:nvSpPr>
          <p:cNvPr id="5" name="Rectangle 4">
            <a:extLst>
              <a:ext uri="{FF2B5EF4-FFF2-40B4-BE49-F238E27FC236}">
                <a16:creationId xmlns:a16="http://schemas.microsoft.com/office/drawing/2014/main" id="{86C6CCEB-5FF2-AE69-68ED-3DFB8BD519E0}"/>
              </a:ext>
            </a:extLst>
          </p:cNvPr>
          <p:cNvSpPr/>
          <p:nvPr/>
        </p:nvSpPr>
        <p:spPr>
          <a:xfrm>
            <a:off x="2136808" y="2156058"/>
            <a:ext cx="4716379" cy="2310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EC1DED-DF4B-A171-7C34-60F47883B134}"/>
              </a:ext>
            </a:extLst>
          </p:cNvPr>
          <p:cNvSpPr/>
          <p:nvPr/>
        </p:nvSpPr>
        <p:spPr>
          <a:xfrm>
            <a:off x="2136807" y="4032986"/>
            <a:ext cx="4716379" cy="4475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C6B24C-AC92-94BA-7782-EF9A0C79F646}"/>
              </a:ext>
            </a:extLst>
          </p:cNvPr>
          <p:cNvSpPr/>
          <p:nvPr/>
        </p:nvSpPr>
        <p:spPr>
          <a:xfrm>
            <a:off x="5138820" y="2624487"/>
            <a:ext cx="636873" cy="2310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D6F7C1-1967-EE3C-ED12-E64D7BFDC48F}"/>
              </a:ext>
            </a:extLst>
          </p:cNvPr>
          <p:cNvSpPr/>
          <p:nvPr/>
        </p:nvSpPr>
        <p:spPr>
          <a:xfrm>
            <a:off x="9245598" y="2609781"/>
            <a:ext cx="458626" cy="2457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35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5" grpId="0" animBg="1"/>
      <p:bldP spid="5" grpId="1" animBg="1"/>
      <p:bldP spid="11" grpId="0" animBg="1"/>
      <p:bldP spid="11" grpId="1"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4DAB8E9-ADEC-CF28-E362-A51E73F553FB}"/>
              </a:ext>
            </a:extLst>
          </p:cNvPr>
          <p:cNvPicPr>
            <a:picLocks noChangeAspect="1"/>
          </p:cNvPicPr>
          <p:nvPr/>
        </p:nvPicPr>
        <p:blipFill>
          <a:blip r:embed="rId3"/>
          <a:srcRect b="27447"/>
          <a:stretch/>
        </p:blipFill>
        <p:spPr>
          <a:xfrm>
            <a:off x="5965374" y="2898783"/>
            <a:ext cx="5470563" cy="3017520"/>
          </a:xfrm>
          <a:prstGeom prst="rect">
            <a:avLst/>
          </a:prstGeom>
        </p:spPr>
      </p:pic>
      <p:pic>
        <p:nvPicPr>
          <p:cNvPr id="7" name="Picture 6">
            <a:extLst>
              <a:ext uri="{FF2B5EF4-FFF2-40B4-BE49-F238E27FC236}">
                <a16:creationId xmlns:a16="http://schemas.microsoft.com/office/drawing/2014/main" id="{F8FDC4FE-BD8B-95F7-489A-718CE5D0FC57}"/>
              </a:ext>
            </a:extLst>
          </p:cNvPr>
          <p:cNvPicPr>
            <a:picLocks noChangeAspect="1"/>
          </p:cNvPicPr>
          <p:nvPr/>
        </p:nvPicPr>
        <p:blipFill>
          <a:blip r:embed="rId4"/>
          <a:srcRect b="24750"/>
          <a:stretch/>
        </p:blipFill>
        <p:spPr>
          <a:xfrm>
            <a:off x="273602" y="2831832"/>
            <a:ext cx="5669280" cy="3037113"/>
          </a:xfrm>
          <a:prstGeom prst="rect">
            <a:avLst/>
          </a:prstGeom>
        </p:spPr>
      </p:pic>
      <p:sp>
        <p:nvSpPr>
          <p:cNvPr id="2" name="Title 1">
            <a:extLst>
              <a:ext uri="{FF2B5EF4-FFF2-40B4-BE49-F238E27FC236}">
                <a16:creationId xmlns:a16="http://schemas.microsoft.com/office/drawing/2014/main" id="{DAE11F2F-0C16-9EC8-79F6-61904C7858B1}"/>
              </a:ext>
            </a:extLst>
          </p:cNvPr>
          <p:cNvSpPr>
            <a:spLocks noGrp="1"/>
          </p:cNvSpPr>
          <p:nvPr>
            <p:ph type="title"/>
          </p:nvPr>
        </p:nvSpPr>
        <p:spPr/>
        <p:txBody>
          <a:bodyPr/>
          <a:lstStyle/>
          <a:p>
            <a:r>
              <a:rPr lang="en-US" b="1" dirty="0">
                <a:solidFill>
                  <a:srgbClr val="002060"/>
                </a:solidFill>
              </a:rPr>
              <a:t>How Does</a:t>
            </a:r>
            <a:r>
              <a:rPr lang="en-US" b="1" i="1" dirty="0">
                <a:solidFill>
                  <a:srgbClr val="002060"/>
                </a:solidFill>
              </a:rPr>
              <a:t> k</a:t>
            </a:r>
            <a:r>
              <a:rPr lang="en-US" b="1" dirty="0">
                <a:solidFill>
                  <a:srgbClr val="002060"/>
                </a:solidFill>
              </a:rPr>
              <a:t> Affect LLM’s Performance?</a:t>
            </a:r>
          </a:p>
        </p:txBody>
      </p:sp>
      <p:sp>
        <p:nvSpPr>
          <p:cNvPr id="3" name="Content Placeholder 2">
            <a:extLst>
              <a:ext uri="{FF2B5EF4-FFF2-40B4-BE49-F238E27FC236}">
                <a16:creationId xmlns:a16="http://schemas.microsoft.com/office/drawing/2014/main" id="{B70B76C1-5758-A54D-A257-26ECF4D837A9}"/>
              </a:ext>
            </a:extLst>
          </p:cNvPr>
          <p:cNvSpPr>
            <a:spLocks noGrp="1"/>
          </p:cNvSpPr>
          <p:nvPr>
            <p:ph idx="1"/>
          </p:nvPr>
        </p:nvSpPr>
        <p:spPr>
          <a:xfrm>
            <a:off x="462828" y="1998325"/>
            <a:ext cx="5257800" cy="587819"/>
          </a:xfrm>
        </p:spPr>
        <p:txBody>
          <a:bodyPr>
            <a:normAutofit/>
          </a:bodyPr>
          <a:lstStyle/>
          <a:p>
            <a:pPr marL="0" indent="0">
              <a:buNone/>
            </a:pPr>
            <a:r>
              <a:rPr lang="en-US" sz="2400" b="1" dirty="0"/>
              <a:t>Impact of </a:t>
            </a:r>
            <a:r>
              <a:rPr lang="en-US" sz="2400" b="1" i="1" dirty="0"/>
              <a:t>k</a:t>
            </a:r>
            <a:r>
              <a:rPr lang="en-US" sz="2400" b="1" dirty="0"/>
              <a:t> on Correctness</a:t>
            </a:r>
          </a:p>
        </p:txBody>
      </p:sp>
      <p:sp>
        <p:nvSpPr>
          <p:cNvPr id="6" name="TextBox 5">
            <a:extLst>
              <a:ext uri="{FF2B5EF4-FFF2-40B4-BE49-F238E27FC236}">
                <a16:creationId xmlns:a16="http://schemas.microsoft.com/office/drawing/2014/main" id="{7DADE4B5-6908-7A48-C2E8-D6D680870F02}"/>
              </a:ext>
            </a:extLst>
          </p:cNvPr>
          <p:cNvSpPr txBox="1"/>
          <p:nvPr/>
        </p:nvSpPr>
        <p:spPr>
          <a:xfrm>
            <a:off x="436951" y="5874102"/>
            <a:ext cx="5348703" cy="769441"/>
          </a:xfrm>
          <a:prstGeom prst="rect">
            <a:avLst/>
          </a:prstGeom>
          <a:noFill/>
        </p:spPr>
        <p:txBody>
          <a:bodyPr wrap="square" rtlCol="0">
            <a:spAutoFit/>
          </a:bodyPr>
          <a:lstStyle/>
          <a:p>
            <a:r>
              <a:rPr lang="en-US" sz="2200" dirty="0">
                <a:solidFill>
                  <a:srgbClr val="4472C4"/>
                </a:solidFill>
                <a:latin typeface="Calibri" panose="020F0502020204030204" pitchFamily="34" charset="0"/>
                <a:ea typeface="Calibri" panose="020F0502020204030204" pitchFamily="34" charset="0"/>
                <a:cs typeface="Calibri" panose="020F0502020204030204" pitchFamily="34" charset="0"/>
              </a:rPr>
              <a:t>🔹 </a:t>
            </a:r>
            <a:r>
              <a:rPr lang="en-US" sz="2200" dirty="0">
                <a:solidFill>
                  <a:srgbClr val="4472C4"/>
                </a:solidFill>
              </a:rPr>
              <a:t>When </a:t>
            </a:r>
            <a:r>
              <a:rPr lang="en-US" sz="2200" i="1" dirty="0">
                <a:solidFill>
                  <a:srgbClr val="4472C4"/>
                </a:solidFill>
              </a:rPr>
              <a:t>k</a:t>
            </a:r>
            <a:r>
              <a:rPr lang="en-US" sz="2200" dirty="0">
                <a:solidFill>
                  <a:srgbClr val="4472C4"/>
                </a:solidFill>
              </a:rPr>
              <a:t> increases, the correctness ratio increases. (Align with few-shot learning).</a:t>
            </a:r>
          </a:p>
        </p:txBody>
      </p:sp>
      <p:sp>
        <p:nvSpPr>
          <p:cNvPr id="9" name="Content Placeholder 2">
            <a:extLst>
              <a:ext uri="{FF2B5EF4-FFF2-40B4-BE49-F238E27FC236}">
                <a16:creationId xmlns:a16="http://schemas.microsoft.com/office/drawing/2014/main" id="{8116E184-F6E4-8B25-D45C-7C055AFB2ECC}"/>
              </a:ext>
            </a:extLst>
          </p:cNvPr>
          <p:cNvSpPr txBox="1">
            <a:spLocks/>
          </p:cNvSpPr>
          <p:nvPr/>
        </p:nvSpPr>
        <p:spPr>
          <a:xfrm>
            <a:off x="6400539" y="1830351"/>
            <a:ext cx="5257800" cy="858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400" b="1" dirty="0"/>
              <a:t>Impact of the Degree of Solution Availability (</a:t>
            </a:r>
            <a:r>
              <a:rPr lang="en-US" sz="2400" b="1" i="1" dirty="0"/>
              <a:t>n − k</a:t>
            </a:r>
            <a:r>
              <a:rPr lang="en-US" sz="2400" b="1" dirty="0"/>
              <a:t>) on Novelty</a:t>
            </a:r>
          </a:p>
        </p:txBody>
      </p:sp>
      <p:sp>
        <p:nvSpPr>
          <p:cNvPr id="11" name="TextBox 10">
            <a:extLst>
              <a:ext uri="{FF2B5EF4-FFF2-40B4-BE49-F238E27FC236}">
                <a16:creationId xmlns:a16="http://schemas.microsoft.com/office/drawing/2014/main" id="{28124EF1-A766-E9AC-AB8A-FDE8AD989615}"/>
              </a:ext>
            </a:extLst>
          </p:cNvPr>
          <p:cNvSpPr txBox="1"/>
          <p:nvPr/>
        </p:nvSpPr>
        <p:spPr>
          <a:xfrm>
            <a:off x="5892539" y="5936496"/>
            <a:ext cx="5862510" cy="769441"/>
          </a:xfrm>
          <a:prstGeom prst="rect">
            <a:avLst/>
          </a:prstGeom>
          <a:noFill/>
        </p:spPr>
        <p:txBody>
          <a:bodyPr wrap="square" rtlCol="0">
            <a:spAutoFit/>
          </a:bodyPr>
          <a:lstStyle/>
          <a:p>
            <a:r>
              <a:rPr lang="en-US" sz="2200" dirty="0">
                <a:solidFill>
                  <a:srgbClr val="4472C4"/>
                </a:solidFill>
                <a:latin typeface="+mj-lt"/>
                <a:ea typeface="Calibri" panose="020F0502020204030204" pitchFamily="34" charset="0"/>
                <a:cs typeface="Calibri" panose="020F0502020204030204" pitchFamily="34" charset="0"/>
              </a:rPr>
              <a:t>🔹 </a:t>
            </a:r>
            <a:r>
              <a:rPr lang="en-US" sz="2200" dirty="0">
                <a:solidFill>
                  <a:srgbClr val="4472C4"/>
                </a:solidFill>
                <a:latin typeface="+mj-lt"/>
              </a:rPr>
              <a:t>When </a:t>
            </a:r>
            <a:r>
              <a:rPr lang="en-US" sz="2200" i="1" dirty="0">
                <a:solidFill>
                  <a:srgbClr val="4472C4"/>
                </a:solidFill>
                <a:latin typeface="+mj-lt"/>
              </a:rPr>
              <a:t>n-k</a:t>
            </a:r>
            <a:r>
              <a:rPr lang="en-US" sz="2200" dirty="0">
                <a:solidFill>
                  <a:srgbClr val="4472C4"/>
                </a:solidFill>
                <a:latin typeface="+mj-lt"/>
              </a:rPr>
              <a:t> decreases, novelty-to-correctness ratio drops.</a:t>
            </a:r>
          </a:p>
        </p:txBody>
      </p:sp>
      <p:cxnSp>
        <p:nvCxnSpPr>
          <p:cNvPr id="13" name="Straight Arrow Connector 12">
            <a:extLst>
              <a:ext uri="{FF2B5EF4-FFF2-40B4-BE49-F238E27FC236}">
                <a16:creationId xmlns:a16="http://schemas.microsoft.com/office/drawing/2014/main" id="{C0BD8038-F97E-4848-FAFD-21E8C69BDDE6}"/>
              </a:ext>
            </a:extLst>
          </p:cNvPr>
          <p:cNvCxnSpPr>
            <a:cxnSpLocks/>
          </p:cNvCxnSpPr>
          <p:nvPr/>
        </p:nvCxnSpPr>
        <p:spPr>
          <a:xfrm>
            <a:off x="2851484" y="2882632"/>
            <a:ext cx="2837715" cy="0"/>
          </a:xfrm>
          <a:prstGeom prst="straightConnector1">
            <a:avLst/>
          </a:prstGeom>
          <a:ln w="38100">
            <a:solidFill>
              <a:schemeClr val="accent6"/>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E201D610-C987-9131-CF13-FA5CB21E379F}"/>
              </a:ext>
            </a:extLst>
          </p:cNvPr>
          <p:cNvSpPr txBox="1"/>
          <p:nvPr/>
        </p:nvSpPr>
        <p:spPr>
          <a:xfrm>
            <a:off x="3268523" y="2480995"/>
            <a:ext cx="2395207" cy="400110"/>
          </a:xfrm>
          <a:prstGeom prst="rect">
            <a:avLst/>
          </a:prstGeom>
          <a:noFill/>
        </p:spPr>
        <p:txBody>
          <a:bodyPr wrap="none" rtlCol="0">
            <a:spAutoFit/>
          </a:bodyPr>
          <a:lstStyle/>
          <a:p>
            <a:r>
              <a:rPr lang="en-US" sz="2000" dirty="0">
                <a:solidFill>
                  <a:schemeClr val="accent6"/>
                </a:solidFill>
                <a:latin typeface="Times New Roman" panose="02020603050405020304" pitchFamily="18" charset="0"/>
                <a:cs typeface="Times New Roman" panose="02020603050405020304" pitchFamily="18" charset="0"/>
              </a:rPr>
              <a:t>Correctness increases</a:t>
            </a:r>
          </a:p>
        </p:txBody>
      </p:sp>
      <p:cxnSp>
        <p:nvCxnSpPr>
          <p:cNvPr id="16" name="Straight Arrow Connector 15">
            <a:extLst>
              <a:ext uri="{FF2B5EF4-FFF2-40B4-BE49-F238E27FC236}">
                <a16:creationId xmlns:a16="http://schemas.microsoft.com/office/drawing/2014/main" id="{DC8FCA2C-0065-48D2-94CD-565FCF574951}"/>
              </a:ext>
            </a:extLst>
          </p:cNvPr>
          <p:cNvCxnSpPr>
            <a:cxnSpLocks/>
          </p:cNvCxnSpPr>
          <p:nvPr/>
        </p:nvCxnSpPr>
        <p:spPr>
          <a:xfrm>
            <a:off x="8192129" y="2924183"/>
            <a:ext cx="3098171" cy="0"/>
          </a:xfrm>
          <a:prstGeom prst="straightConnector1">
            <a:avLst/>
          </a:prstGeom>
          <a:ln w="381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D2B5F87-2449-7D05-CCCD-4FAA9CCC1A46}"/>
              </a:ext>
            </a:extLst>
          </p:cNvPr>
          <p:cNvSpPr txBox="1"/>
          <p:nvPr/>
        </p:nvSpPr>
        <p:spPr>
          <a:xfrm>
            <a:off x="8700655" y="2516751"/>
            <a:ext cx="2055371"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Novelty decreases</a:t>
            </a:r>
          </a:p>
        </p:txBody>
      </p:sp>
      <p:sp>
        <p:nvSpPr>
          <p:cNvPr id="24" name="Slide Number Placeholder 23">
            <a:extLst>
              <a:ext uri="{FF2B5EF4-FFF2-40B4-BE49-F238E27FC236}">
                <a16:creationId xmlns:a16="http://schemas.microsoft.com/office/drawing/2014/main" id="{E6FFA1A6-C63F-6A8B-B4B9-2A968C13D3AF}"/>
              </a:ext>
            </a:extLst>
          </p:cNvPr>
          <p:cNvSpPr>
            <a:spLocks noGrp="1"/>
          </p:cNvSpPr>
          <p:nvPr>
            <p:ph type="sldNum" sz="quarter" idx="12"/>
          </p:nvPr>
        </p:nvSpPr>
        <p:spPr/>
        <p:txBody>
          <a:bodyPr/>
          <a:lstStyle/>
          <a:p>
            <a:fld id="{9B5703B2-054D-4D6A-A40E-30A92796B6ED}" type="slidenum">
              <a:rPr lang="en-US" smtClean="0"/>
              <a:t>13</a:t>
            </a:fld>
            <a:endParaRPr lang="en-US"/>
          </a:p>
        </p:txBody>
      </p:sp>
    </p:spTree>
    <p:extLst>
      <p:ext uri="{BB962C8B-B14F-4D97-AF65-F5344CB8AC3E}">
        <p14:creationId xmlns:p14="http://schemas.microsoft.com/office/powerpoint/2010/main" val="59667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02B48-B4D4-9CF4-730C-4E70167C3BD2}"/>
              </a:ext>
            </a:extLst>
          </p:cNvPr>
          <p:cNvPicPr>
            <a:picLocks noChangeAspect="1"/>
          </p:cNvPicPr>
          <p:nvPr/>
        </p:nvPicPr>
        <p:blipFill>
          <a:blip r:embed="rId3"/>
          <a:stretch>
            <a:fillRect/>
          </a:stretch>
        </p:blipFill>
        <p:spPr>
          <a:xfrm>
            <a:off x="838200" y="3027811"/>
            <a:ext cx="6328792" cy="2710939"/>
          </a:xfrm>
          <a:prstGeom prst="rect">
            <a:avLst/>
          </a:prstGeom>
        </p:spPr>
      </p:pic>
      <p:sp>
        <p:nvSpPr>
          <p:cNvPr id="2" name="Title 1">
            <a:extLst>
              <a:ext uri="{FF2B5EF4-FFF2-40B4-BE49-F238E27FC236}">
                <a16:creationId xmlns:a16="http://schemas.microsoft.com/office/drawing/2014/main" id="{DAE11F2F-0C16-9EC8-79F6-61904C7858B1}"/>
              </a:ext>
            </a:extLst>
          </p:cNvPr>
          <p:cNvSpPr>
            <a:spLocks noGrp="1"/>
          </p:cNvSpPr>
          <p:nvPr>
            <p:ph type="title"/>
          </p:nvPr>
        </p:nvSpPr>
        <p:spPr/>
        <p:txBody>
          <a:bodyPr>
            <a:normAutofit/>
          </a:bodyPr>
          <a:lstStyle/>
          <a:p>
            <a:r>
              <a:rPr lang="en-US" b="1" dirty="0">
                <a:solidFill>
                  <a:srgbClr val="002060"/>
                </a:solidFill>
              </a:rPr>
              <a:t>How Does Difficulty Level Affect LLM’s Performance?</a:t>
            </a:r>
          </a:p>
        </p:txBody>
      </p:sp>
      <p:sp>
        <p:nvSpPr>
          <p:cNvPr id="11" name="TextBox 10">
            <a:extLst>
              <a:ext uri="{FF2B5EF4-FFF2-40B4-BE49-F238E27FC236}">
                <a16:creationId xmlns:a16="http://schemas.microsoft.com/office/drawing/2014/main" id="{28124EF1-A766-E9AC-AB8A-FDE8AD989615}"/>
              </a:ext>
            </a:extLst>
          </p:cNvPr>
          <p:cNvSpPr txBox="1"/>
          <p:nvPr/>
        </p:nvSpPr>
        <p:spPr>
          <a:xfrm>
            <a:off x="7402684" y="3106007"/>
            <a:ext cx="4254762" cy="2554545"/>
          </a:xfrm>
          <a:prstGeom prst="rect">
            <a:avLst/>
          </a:prstGeom>
          <a:noFill/>
        </p:spPr>
        <p:txBody>
          <a:bodyPr wrap="square" rtlCol="0">
            <a:spAutoFit/>
          </a:bodyPr>
          <a:lstStyle/>
          <a:p>
            <a:r>
              <a:rPr lang="en-US" sz="2400" b="1" i="1" dirty="0">
                <a:solidFill>
                  <a:srgbClr val="0070C0"/>
                </a:solidFill>
              </a:rPr>
              <a:t>Findings:</a:t>
            </a:r>
          </a:p>
          <a:p>
            <a:r>
              <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200" dirty="0">
                <a:solidFill>
                  <a:srgbClr val="0070C0"/>
                </a:solidFill>
              </a:rPr>
              <a:t>LLMs struggle with accuracy on harder problems, they are more likely to generate novel solutions when they do succeed.</a:t>
            </a:r>
          </a:p>
          <a:p>
            <a:r>
              <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200" dirty="0">
                <a:solidFill>
                  <a:srgbClr val="0070C0"/>
                </a:solidFill>
              </a:rPr>
              <a:t>A shift in the balance between familiarity and innovation</a:t>
            </a:r>
          </a:p>
        </p:txBody>
      </p:sp>
      <p:grpSp>
        <p:nvGrpSpPr>
          <p:cNvPr id="10" name="Group 9">
            <a:extLst>
              <a:ext uri="{FF2B5EF4-FFF2-40B4-BE49-F238E27FC236}">
                <a16:creationId xmlns:a16="http://schemas.microsoft.com/office/drawing/2014/main" id="{B71AC9FB-7AA5-31EA-413B-9C8BCD3E4102}"/>
              </a:ext>
            </a:extLst>
          </p:cNvPr>
          <p:cNvGrpSpPr/>
          <p:nvPr/>
        </p:nvGrpSpPr>
        <p:grpSpPr>
          <a:xfrm>
            <a:off x="5184132" y="3445747"/>
            <a:ext cx="578978" cy="2195555"/>
            <a:chOff x="4984192" y="3301466"/>
            <a:chExt cx="578978" cy="2195555"/>
          </a:xfrm>
        </p:grpSpPr>
        <p:cxnSp>
          <p:nvCxnSpPr>
            <p:cNvPr id="8" name="Straight Arrow Connector 7">
              <a:extLst>
                <a:ext uri="{FF2B5EF4-FFF2-40B4-BE49-F238E27FC236}">
                  <a16:creationId xmlns:a16="http://schemas.microsoft.com/office/drawing/2014/main" id="{B107FC54-F377-F308-E51B-03DDF666A206}"/>
                </a:ext>
              </a:extLst>
            </p:cNvPr>
            <p:cNvCxnSpPr>
              <a:cxnSpLocks/>
            </p:cNvCxnSpPr>
            <p:nvPr/>
          </p:nvCxnSpPr>
          <p:spPr>
            <a:xfrm>
              <a:off x="4984192" y="3301466"/>
              <a:ext cx="0" cy="2195555"/>
            </a:xfrm>
            <a:prstGeom prst="straightConnector1">
              <a:avLst/>
            </a:prstGeom>
            <a:ln w="38100">
              <a:solidFill>
                <a:srgbClr val="FF000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AE57382-7712-E3E4-ED3D-B386767878BE}"/>
                </a:ext>
              </a:extLst>
            </p:cNvPr>
            <p:cNvSpPr txBox="1"/>
            <p:nvPr/>
          </p:nvSpPr>
          <p:spPr>
            <a:xfrm rot="5400000">
              <a:off x="4658051" y="4188826"/>
              <a:ext cx="1274708" cy="535531"/>
            </a:xfrm>
            <a:prstGeom prst="rect">
              <a:avLst/>
            </a:prstGeom>
            <a:noFill/>
          </p:spPr>
          <p:txBody>
            <a:bodyPr wrap="none" rtlCol="0">
              <a:spAutoFit/>
            </a:bodyPr>
            <a:lstStyle/>
            <a:p>
              <a:pPr algn="ctr">
                <a:lnSpc>
                  <a:spcPct val="80000"/>
                </a:lnSpc>
              </a:pPr>
              <a:r>
                <a:rPr lang="en-US" dirty="0">
                  <a:solidFill>
                    <a:srgbClr val="FF0000"/>
                  </a:solidFill>
                  <a:latin typeface="Times New Roman" panose="02020603050405020304" pitchFamily="18" charset="0"/>
                  <a:cs typeface="Times New Roman" panose="02020603050405020304" pitchFamily="18" charset="0"/>
                </a:rPr>
                <a:t>Correctness</a:t>
              </a:r>
            </a:p>
            <a:p>
              <a:pPr algn="ctr">
                <a:lnSpc>
                  <a:spcPct val="80000"/>
                </a:lnSpc>
              </a:pPr>
              <a:r>
                <a:rPr lang="en-US" dirty="0">
                  <a:solidFill>
                    <a:srgbClr val="FF0000"/>
                  </a:solidFill>
                  <a:latin typeface="Times New Roman" panose="02020603050405020304" pitchFamily="18" charset="0"/>
                  <a:cs typeface="Times New Roman" panose="02020603050405020304" pitchFamily="18" charset="0"/>
                </a:rPr>
                <a:t>decreases</a:t>
              </a:r>
            </a:p>
          </p:txBody>
        </p:sp>
      </p:grpSp>
      <p:grpSp>
        <p:nvGrpSpPr>
          <p:cNvPr id="12" name="Group 11">
            <a:extLst>
              <a:ext uri="{FF2B5EF4-FFF2-40B4-BE49-F238E27FC236}">
                <a16:creationId xmlns:a16="http://schemas.microsoft.com/office/drawing/2014/main" id="{1671D11F-372E-7985-BB1A-9B4A43DCED4C}"/>
              </a:ext>
            </a:extLst>
          </p:cNvPr>
          <p:cNvGrpSpPr/>
          <p:nvPr/>
        </p:nvGrpSpPr>
        <p:grpSpPr>
          <a:xfrm>
            <a:off x="6673066" y="3445747"/>
            <a:ext cx="569353" cy="2176305"/>
            <a:chOff x="6473126" y="3301466"/>
            <a:chExt cx="569353" cy="2176305"/>
          </a:xfrm>
        </p:grpSpPr>
        <p:cxnSp>
          <p:nvCxnSpPr>
            <p:cNvPr id="15" name="Straight Arrow Connector 14">
              <a:extLst>
                <a:ext uri="{FF2B5EF4-FFF2-40B4-BE49-F238E27FC236}">
                  <a16:creationId xmlns:a16="http://schemas.microsoft.com/office/drawing/2014/main" id="{1903FE42-023D-50C5-9DB6-9BB2A530B73B}"/>
                </a:ext>
              </a:extLst>
            </p:cNvPr>
            <p:cNvCxnSpPr>
              <a:cxnSpLocks/>
            </p:cNvCxnSpPr>
            <p:nvPr/>
          </p:nvCxnSpPr>
          <p:spPr>
            <a:xfrm>
              <a:off x="6473126" y="3301466"/>
              <a:ext cx="0" cy="2176305"/>
            </a:xfrm>
            <a:prstGeom prst="straightConnector1">
              <a:avLst/>
            </a:prstGeom>
            <a:ln w="38100">
              <a:solidFill>
                <a:schemeClr val="accent6">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1EE501F1-CC84-D03D-7E5E-0A516DC92E29}"/>
                </a:ext>
              </a:extLst>
            </p:cNvPr>
            <p:cNvSpPr txBox="1"/>
            <p:nvPr/>
          </p:nvSpPr>
          <p:spPr>
            <a:xfrm rot="5400000">
              <a:off x="6259188" y="4188825"/>
              <a:ext cx="1031051" cy="535531"/>
            </a:xfrm>
            <a:prstGeom prst="rect">
              <a:avLst/>
            </a:prstGeom>
            <a:noFill/>
          </p:spPr>
          <p:txBody>
            <a:bodyPr wrap="none" rtlCol="0">
              <a:spAutoFit/>
            </a:bodyPr>
            <a:lstStyle/>
            <a:p>
              <a:pPr algn="ctr">
                <a:lnSpc>
                  <a:spcPct val="80000"/>
                </a:lnSpc>
              </a:pPr>
              <a:r>
                <a:rPr lang="en-US" dirty="0">
                  <a:solidFill>
                    <a:schemeClr val="accent6">
                      <a:lumMod val="75000"/>
                    </a:schemeClr>
                  </a:solidFill>
                  <a:latin typeface="Times New Roman" panose="02020603050405020304" pitchFamily="18" charset="0"/>
                  <a:cs typeface="Times New Roman" panose="02020603050405020304" pitchFamily="18" charset="0"/>
                </a:rPr>
                <a:t>Novelty </a:t>
              </a:r>
            </a:p>
            <a:p>
              <a:pPr algn="ctr">
                <a:lnSpc>
                  <a:spcPct val="80000"/>
                </a:lnSpc>
              </a:pPr>
              <a:r>
                <a:rPr lang="en-US" dirty="0">
                  <a:solidFill>
                    <a:schemeClr val="accent6">
                      <a:lumMod val="75000"/>
                    </a:schemeClr>
                  </a:solidFill>
                  <a:latin typeface="Times New Roman" panose="02020603050405020304" pitchFamily="18" charset="0"/>
                  <a:cs typeface="Times New Roman" panose="02020603050405020304" pitchFamily="18" charset="0"/>
                </a:rPr>
                <a:t>increases</a:t>
              </a:r>
            </a:p>
          </p:txBody>
        </p:sp>
      </p:grpSp>
      <p:grpSp>
        <p:nvGrpSpPr>
          <p:cNvPr id="18" name="Group 17">
            <a:extLst>
              <a:ext uri="{FF2B5EF4-FFF2-40B4-BE49-F238E27FC236}">
                <a16:creationId xmlns:a16="http://schemas.microsoft.com/office/drawing/2014/main" id="{7BE75121-CA97-D16D-B366-B6A1BFE90286}"/>
              </a:ext>
            </a:extLst>
          </p:cNvPr>
          <p:cNvGrpSpPr/>
          <p:nvPr/>
        </p:nvGrpSpPr>
        <p:grpSpPr>
          <a:xfrm>
            <a:off x="3363539" y="3436122"/>
            <a:ext cx="535531" cy="2195555"/>
            <a:chOff x="4950638" y="3301466"/>
            <a:chExt cx="535531" cy="2195555"/>
          </a:xfrm>
        </p:grpSpPr>
        <p:cxnSp>
          <p:nvCxnSpPr>
            <p:cNvPr id="19" name="Straight Arrow Connector 18">
              <a:extLst>
                <a:ext uri="{FF2B5EF4-FFF2-40B4-BE49-F238E27FC236}">
                  <a16:creationId xmlns:a16="http://schemas.microsoft.com/office/drawing/2014/main" id="{0E4AB0AF-EDB7-709E-7CCD-0D423D3FDB40}"/>
                </a:ext>
              </a:extLst>
            </p:cNvPr>
            <p:cNvCxnSpPr>
              <a:cxnSpLocks/>
            </p:cNvCxnSpPr>
            <p:nvPr/>
          </p:nvCxnSpPr>
          <p:spPr>
            <a:xfrm>
              <a:off x="4984192" y="3301466"/>
              <a:ext cx="0" cy="2195555"/>
            </a:xfrm>
            <a:prstGeom prst="straightConnector1">
              <a:avLst/>
            </a:prstGeom>
            <a:ln w="38100">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45C3D8E7-6EC3-0112-F725-37A4298C2058}"/>
                </a:ext>
              </a:extLst>
            </p:cNvPr>
            <p:cNvSpPr txBox="1"/>
            <p:nvPr/>
          </p:nvSpPr>
          <p:spPr>
            <a:xfrm rot="5400000">
              <a:off x="4670818" y="4188826"/>
              <a:ext cx="1095172" cy="535531"/>
            </a:xfrm>
            <a:prstGeom prst="rect">
              <a:avLst/>
            </a:prstGeom>
            <a:noFill/>
          </p:spPr>
          <p:txBody>
            <a:bodyPr wrap="none" rtlCol="0">
              <a:spAutoFit/>
            </a:bodyPr>
            <a:lstStyle/>
            <a:p>
              <a:pPr algn="ctr">
                <a:lnSpc>
                  <a:spcPct val="80000"/>
                </a:lnSpc>
              </a:pPr>
              <a:r>
                <a:rPr lang="en-US" dirty="0">
                  <a:latin typeface="Times New Roman" panose="02020603050405020304" pitchFamily="18" charset="0"/>
                  <a:cs typeface="Times New Roman" panose="02020603050405020304" pitchFamily="18" charset="0"/>
                </a:rPr>
                <a:t>Difficulty</a:t>
              </a:r>
            </a:p>
            <a:p>
              <a:pPr algn="ctr">
                <a:lnSpc>
                  <a:spcPct val="80000"/>
                </a:lnSpc>
              </a:pPr>
              <a:r>
                <a:rPr lang="en-US" dirty="0">
                  <a:latin typeface="Times New Roman" panose="02020603050405020304" pitchFamily="18" charset="0"/>
                  <a:cs typeface="Times New Roman" panose="02020603050405020304" pitchFamily="18" charset="0"/>
                </a:rPr>
                <a:t>decreases</a:t>
              </a:r>
            </a:p>
          </p:txBody>
        </p:sp>
      </p:grpSp>
      <p:sp>
        <p:nvSpPr>
          <p:cNvPr id="23" name="Slide Number Placeholder 22">
            <a:extLst>
              <a:ext uri="{FF2B5EF4-FFF2-40B4-BE49-F238E27FC236}">
                <a16:creationId xmlns:a16="http://schemas.microsoft.com/office/drawing/2014/main" id="{5A61D0C9-8A7C-6F49-41E0-8AE80BCB0C8C}"/>
              </a:ext>
            </a:extLst>
          </p:cNvPr>
          <p:cNvSpPr>
            <a:spLocks noGrp="1"/>
          </p:cNvSpPr>
          <p:nvPr>
            <p:ph type="sldNum" sz="quarter" idx="12"/>
          </p:nvPr>
        </p:nvSpPr>
        <p:spPr/>
        <p:txBody>
          <a:bodyPr/>
          <a:lstStyle/>
          <a:p>
            <a:fld id="{9B5703B2-054D-4D6A-A40E-30A92796B6ED}" type="slidenum">
              <a:rPr lang="en-US" smtClean="0"/>
              <a:t>14</a:t>
            </a:fld>
            <a:endParaRPr lang="en-US"/>
          </a:p>
        </p:txBody>
      </p:sp>
    </p:spTree>
    <p:extLst>
      <p:ext uri="{BB962C8B-B14F-4D97-AF65-F5344CB8AC3E}">
        <p14:creationId xmlns:p14="http://schemas.microsoft.com/office/powerpoint/2010/main" val="360058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1"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par>
                                <p:cTn id="22" presetID="1" presetClass="entr" presetSubtype="0" fill="hold"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AC1C5-3137-2F3B-9C9E-435992181682}"/>
              </a:ext>
            </a:extLst>
          </p:cNvPr>
          <p:cNvSpPr>
            <a:spLocks noGrp="1"/>
          </p:cNvSpPr>
          <p:nvPr>
            <p:ph type="title"/>
          </p:nvPr>
        </p:nvSpPr>
        <p:spPr/>
        <p:txBody>
          <a:bodyPr>
            <a:normAutofit/>
          </a:bodyPr>
          <a:lstStyle/>
          <a:p>
            <a:r>
              <a:rPr lang="en-US" b="1" dirty="0">
                <a:solidFill>
                  <a:srgbClr val="002060"/>
                </a:solidFill>
                <a:latin typeface="Corbel" panose="020B0503020204020204" pitchFamily="34" charset="0"/>
              </a:rPr>
              <a:t>Similarity Map Between Novel Solutions Generated By Different LLMs</a:t>
            </a:r>
          </a:p>
        </p:txBody>
      </p:sp>
      <p:sp>
        <p:nvSpPr>
          <p:cNvPr id="3" name="Content Placeholder 2">
            <a:extLst>
              <a:ext uri="{FF2B5EF4-FFF2-40B4-BE49-F238E27FC236}">
                <a16:creationId xmlns:a16="http://schemas.microsoft.com/office/drawing/2014/main" id="{59B1413A-282D-905F-F4C8-1A1E03D412E6}"/>
              </a:ext>
            </a:extLst>
          </p:cNvPr>
          <p:cNvSpPr>
            <a:spLocks noGrp="1"/>
          </p:cNvSpPr>
          <p:nvPr>
            <p:ph idx="1"/>
          </p:nvPr>
        </p:nvSpPr>
        <p:spPr>
          <a:xfrm>
            <a:off x="838200" y="2115832"/>
            <a:ext cx="4705952" cy="4351338"/>
          </a:xfrm>
        </p:spPr>
        <p:txBody>
          <a:bodyPr>
            <a:normAutofit fontScale="92500"/>
          </a:bodyPr>
          <a:lstStyle/>
          <a:p>
            <a:pPr marL="0" indent="0">
              <a:buNone/>
            </a:pPr>
            <a:r>
              <a:rPr lang="en-US" sz="2400" b="1" dirty="0"/>
              <a:t>Step 1: </a:t>
            </a:r>
            <a:r>
              <a:rPr lang="en-US" sz="2400" dirty="0"/>
              <a:t>Measure pairwise similarity between the outputs of various LLMs.</a:t>
            </a:r>
          </a:p>
          <a:p>
            <a:pPr marL="0" indent="0">
              <a:buNone/>
            </a:pPr>
            <a:r>
              <a:rPr lang="en-US" sz="2400" b="1" dirty="0"/>
              <a:t>Step 2: </a:t>
            </a:r>
            <a:r>
              <a:rPr lang="en-US" sz="2400" dirty="0"/>
              <a:t>Map similarity matrix into 2D plane with Multidimensional Scaling (MDS).</a:t>
            </a:r>
            <a:endParaRPr lang="en-US" sz="1100" dirty="0"/>
          </a:p>
          <a:p>
            <a:pPr marL="0" indent="0">
              <a:buNone/>
            </a:pPr>
            <a:endParaRPr lang="en-US" sz="1100" dirty="0"/>
          </a:p>
          <a:p>
            <a:pPr marL="0" indent="0">
              <a:buNone/>
            </a:pPr>
            <a:r>
              <a:rPr lang="en-US" sz="2600" b="1" i="1" dirty="0">
                <a:solidFill>
                  <a:srgbClr val="0070C0"/>
                </a:solidFill>
              </a:rPr>
              <a:t>Findings:</a:t>
            </a:r>
          </a:p>
          <a:p>
            <a:pPr marL="0" indent="0">
              <a:buNone/>
            </a:pPr>
            <a:r>
              <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rgbClr val="0070C0"/>
                </a:solidFill>
              </a:rPr>
              <a:t>Low similarity between the novel solutions generated by different LLMs.</a:t>
            </a:r>
          </a:p>
          <a:p>
            <a:pPr marL="0" indent="0">
              <a:buNone/>
            </a:pPr>
            <a:r>
              <a:rPr lang="en-US" sz="2400" dirty="0">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rgbClr val="0070C0"/>
                </a:solidFill>
              </a:rPr>
              <a:t>Leverage LLMs on the periphery to generate diverse solutions.</a:t>
            </a:r>
            <a:endParaRPr lang="en-US" sz="2000" dirty="0"/>
          </a:p>
          <a:p>
            <a:endParaRPr lang="en-US" dirty="0"/>
          </a:p>
        </p:txBody>
      </p:sp>
      <p:pic>
        <p:nvPicPr>
          <p:cNvPr id="5" name="Picture 4" descr="A diagram of different types of numbers&#10;&#10;AI-generated content may be incorrect.">
            <a:extLst>
              <a:ext uri="{FF2B5EF4-FFF2-40B4-BE49-F238E27FC236}">
                <a16:creationId xmlns:a16="http://schemas.microsoft.com/office/drawing/2014/main" id="{E098E53D-F4FE-6C0C-9941-D05F89EB3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320" y="1935952"/>
            <a:ext cx="5161510" cy="4206240"/>
          </a:xfrm>
          <a:prstGeom prst="rect">
            <a:avLst/>
          </a:prstGeom>
        </p:spPr>
      </p:pic>
      <p:sp>
        <p:nvSpPr>
          <p:cNvPr id="7" name="Circle: Hollow 6">
            <a:extLst>
              <a:ext uri="{FF2B5EF4-FFF2-40B4-BE49-F238E27FC236}">
                <a16:creationId xmlns:a16="http://schemas.microsoft.com/office/drawing/2014/main" id="{F0C81F5C-CF9A-820A-FD54-9A66B1A94D98}"/>
              </a:ext>
            </a:extLst>
          </p:cNvPr>
          <p:cNvSpPr/>
          <p:nvPr/>
        </p:nvSpPr>
        <p:spPr>
          <a:xfrm>
            <a:off x="6842386" y="2171212"/>
            <a:ext cx="4295514" cy="4026360"/>
          </a:xfrm>
          <a:prstGeom prst="donut">
            <a:avLst>
              <a:gd name="adj" fmla="val 16081"/>
            </a:avLst>
          </a:prstGeom>
          <a:solidFill>
            <a:srgbClr val="FF0000">
              <a:alpha val="30196"/>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lide Number Placeholder 7">
            <a:extLst>
              <a:ext uri="{FF2B5EF4-FFF2-40B4-BE49-F238E27FC236}">
                <a16:creationId xmlns:a16="http://schemas.microsoft.com/office/drawing/2014/main" id="{9E471EB9-CE88-58AB-9A9C-98A030292DCB}"/>
              </a:ext>
            </a:extLst>
          </p:cNvPr>
          <p:cNvSpPr>
            <a:spLocks noGrp="1"/>
          </p:cNvSpPr>
          <p:nvPr>
            <p:ph type="sldNum" sz="quarter" idx="12"/>
          </p:nvPr>
        </p:nvSpPr>
        <p:spPr/>
        <p:txBody>
          <a:bodyPr/>
          <a:lstStyle/>
          <a:p>
            <a:fld id="{9B5703B2-054D-4D6A-A40E-30A92796B6ED}" type="slidenum">
              <a:rPr lang="en-US" smtClean="0"/>
              <a:t>15</a:t>
            </a:fld>
            <a:endParaRPr lang="en-US"/>
          </a:p>
        </p:txBody>
      </p:sp>
    </p:spTree>
    <p:extLst>
      <p:ext uri="{BB962C8B-B14F-4D97-AF65-F5344CB8AC3E}">
        <p14:creationId xmlns:p14="http://schemas.microsoft.com/office/powerpoint/2010/main" val="105325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B803-27A3-F423-4A62-E2DE1A05DEA4}"/>
              </a:ext>
            </a:extLst>
          </p:cNvPr>
          <p:cNvSpPr>
            <a:spLocks noGrp="1"/>
          </p:cNvSpPr>
          <p:nvPr>
            <p:ph type="title"/>
          </p:nvPr>
        </p:nvSpPr>
        <p:spPr/>
        <p:txBody>
          <a:bodyPr/>
          <a:lstStyle/>
          <a:p>
            <a:r>
              <a:rPr lang="en-US" altLang="zh-CN" b="1" dirty="0">
                <a:solidFill>
                  <a:srgbClr val="002060"/>
                </a:solidFill>
              </a:rPr>
              <a:t>Conclusion</a:t>
            </a:r>
            <a:endParaRPr lang="en-US" b="1" dirty="0">
              <a:solidFill>
                <a:srgbClr val="002060"/>
              </a:solidFill>
            </a:endParaRPr>
          </a:p>
        </p:txBody>
      </p:sp>
      <p:sp>
        <p:nvSpPr>
          <p:cNvPr id="3" name="Content Placeholder 2">
            <a:extLst>
              <a:ext uri="{FF2B5EF4-FFF2-40B4-BE49-F238E27FC236}">
                <a16:creationId xmlns:a16="http://schemas.microsoft.com/office/drawing/2014/main" id="{CB6F5975-53DB-A00F-91E9-B250E7DC45FF}"/>
              </a:ext>
            </a:extLst>
          </p:cNvPr>
          <p:cNvSpPr>
            <a:spLocks noGrp="1"/>
          </p:cNvSpPr>
          <p:nvPr>
            <p:ph idx="1"/>
          </p:nvPr>
        </p:nvSpPr>
        <p:spPr/>
        <p:txBody>
          <a:bodyPr>
            <a:normAutofit lnSpcReduction="10000"/>
          </a:bodyPr>
          <a:lstStyle/>
          <a:p>
            <a:pPr marL="0" indent="0">
              <a:buNone/>
            </a:pPr>
            <a:r>
              <a:rPr lang="en-US" dirty="0"/>
              <a:t>🔹 </a:t>
            </a:r>
            <a:r>
              <a:rPr lang="en-US" b="1" dirty="0" err="1"/>
              <a:t>CreativeMath</a:t>
            </a:r>
            <a:r>
              <a:rPr lang="en-US" b="1" dirty="0"/>
              <a:t> Dataset:</a:t>
            </a:r>
            <a:r>
              <a:rPr lang="en-US" dirty="0"/>
              <a:t> Introduced a dataset to assess LLMs' creative problem-solving.</a:t>
            </a:r>
          </a:p>
          <a:p>
            <a:pPr marL="0" indent="0">
              <a:buNone/>
            </a:pPr>
            <a:r>
              <a:rPr lang="en-US" dirty="0"/>
              <a:t>🔹 </a:t>
            </a:r>
            <a:r>
              <a:rPr lang="en-US" b="1" dirty="0"/>
              <a:t>Framework:</a:t>
            </a:r>
            <a:r>
              <a:rPr lang="en-US" dirty="0"/>
              <a:t> Developed a system to generate novel solutions and measure both accuracy and innovation.</a:t>
            </a:r>
          </a:p>
          <a:p>
            <a:pPr marL="0" indent="0">
              <a:buNone/>
            </a:pPr>
            <a:r>
              <a:rPr lang="en-US" dirty="0"/>
              <a:t>🔹 </a:t>
            </a:r>
            <a:r>
              <a:rPr lang="en-US" b="1" dirty="0"/>
              <a:t>Key Findings:</a:t>
            </a:r>
            <a:r>
              <a:rPr lang="en-US" dirty="0"/>
              <a:t> Found significant variability in LLMs' creative abilities.</a:t>
            </a:r>
          </a:p>
          <a:p>
            <a:pPr marL="0" indent="0">
              <a:buNone/>
            </a:pPr>
            <a:r>
              <a:rPr lang="en-US" dirty="0"/>
              <a:t>🔹 </a:t>
            </a:r>
            <a:r>
              <a:rPr lang="en-US" b="1" dirty="0"/>
              <a:t>AI Advancement:</a:t>
            </a:r>
            <a:r>
              <a:rPr lang="en-US" dirty="0"/>
              <a:t> Stressed the need for AI to offer original insights, not just correct answers.</a:t>
            </a:r>
          </a:p>
          <a:p>
            <a:pPr marL="0" indent="0">
              <a:buNone/>
            </a:pPr>
            <a:r>
              <a:rPr lang="en-US" dirty="0"/>
              <a:t>🔹 </a:t>
            </a:r>
            <a:r>
              <a:rPr lang="en-US" b="1" dirty="0"/>
              <a:t>Future Research:</a:t>
            </a:r>
            <a:r>
              <a:rPr lang="en-US" dirty="0"/>
              <a:t> Encouraged deeper exploration of LLM creativity in complex domains like math.</a:t>
            </a:r>
          </a:p>
        </p:txBody>
      </p:sp>
      <p:sp>
        <p:nvSpPr>
          <p:cNvPr id="4" name="Slide Number Placeholder 3">
            <a:extLst>
              <a:ext uri="{FF2B5EF4-FFF2-40B4-BE49-F238E27FC236}">
                <a16:creationId xmlns:a16="http://schemas.microsoft.com/office/drawing/2014/main" id="{78EBCB7E-9EA2-C8C7-B65F-33BED415EA6B}"/>
              </a:ext>
            </a:extLst>
          </p:cNvPr>
          <p:cNvSpPr>
            <a:spLocks noGrp="1"/>
          </p:cNvSpPr>
          <p:nvPr>
            <p:ph type="sldNum" sz="quarter" idx="12"/>
          </p:nvPr>
        </p:nvSpPr>
        <p:spPr/>
        <p:txBody>
          <a:bodyPr/>
          <a:lstStyle/>
          <a:p>
            <a:fld id="{9B5703B2-054D-4D6A-A40E-30A92796B6ED}" type="slidenum">
              <a:rPr lang="en-US" smtClean="0"/>
              <a:t>16</a:t>
            </a:fld>
            <a:endParaRPr lang="en-US"/>
          </a:p>
        </p:txBody>
      </p:sp>
    </p:spTree>
    <p:extLst>
      <p:ext uri="{BB962C8B-B14F-4D97-AF65-F5344CB8AC3E}">
        <p14:creationId xmlns:p14="http://schemas.microsoft.com/office/powerpoint/2010/main" val="117731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72A7-241F-935F-D4BA-C001EF9AEBBB}"/>
              </a:ext>
            </a:extLst>
          </p:cNvPr>
          <p:cNvSpPr>
            <a:spLocks noGrp="1"/>
          </p:cNvSpPr>
          <p:nvPr>
            <p:ph type="title"/>
          </p:nvPr>
        </p:nvSpPr>
        <p:spPr/>
        <p:txBody>
          <a:bodyPr/>
          <a:lstStyle/>
          <a:p>
            <a:pPr algn="ctr"/>
            <a:r>
              <a:rPr lang="en-US" b="1" dirty="0">
                <a:solidFill>
                  <a:srgbClr val="000000"/>
                </a:solidFill>
              </a:rPr>
              <a:t>Thank You</a:t>
            </a:r>
          </a:p>
        </p:txBody>
      </p:sp>
      <p:sp>
        <p:nvSpPr>
          <p:cNvPr id="4" name="Slide Number Placeholder 3">
            <a:extLst>
              <a:ext uri="{FF2B5EF4-FFF2-40B4-BE49-F238E27FC236}">
                <a16:creationId xmlns:a16="http://schemas.microsoft.com/office/drawing/2014/main" id="{46E95FE9-9D11-6636-4ACB-D181C956E566}"/>
              </a:ext>
            </a:extLst>
          </p:cNvPr>
          <p:cNvSpPr>
            <a:spLocks noGrp="1"/>
          </p:cNvSpPr>
          <p:nvPr>
            <p:ph type="sldNum" sz="quarter" idx="12"/>
          </p:nvPr>
        </p:nvSpPr>
        <p:spPr/>
        <p:txBody>
          <a:bodyPr/>
          <a:lstStyle/>
          <a:p>
            <a:fld id="{9B5703B2-054D-4D6A-A40E-30A92796B6ED}" type="slidenum">
              <a:rPr lang="en-US" smtClean="0"/>
              <a:pPr/>
              <a:t>17</a:t>
            </a:fld>
            <a:endParaRPr lang="en-US" dirty="0"/>
          </a:p>
        </p:txBody>
      </p:sp>
      <p:pic>
        <p:nvPicPr>
          <p:cNvPr id="6" name="Picture 2">
            <a:extLst>
              <a:ext uri="{FF2B5EF4-FFF2-40B4-BE49-F238E27FC236}">
                <a16:creationId xmlns:a16="http://schemas.microsoft.com/office/drawing/2014/main" id="{1476D128-91A9-2BDD-78C1-DA8FAEB21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829" y="2002151"/>
            <a:ext cx="137795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815A97-7DF4-4F7A-A8A4-3934A7985A9D}"/>
              </a:ext>
            </a:extLst>
          </p:cNvPr>
          <p:cNvSpPr txBox="1"/>
          <p:nvPr/>
        </p:nvSpPr>
        <p:spPr>
          <a:xfrm>
            <a:off x="3345545" y="3443704"/>
            <a:ext cx="1830249" cy="369332"/>
          </a:xfrm>
          <a:prstGeom prst="rect">
            <a:avLst/>
          </a:prstGeom>
          <a:noFill/>
        </p:spPr>
        <p:txBody>
          <a:bodyPr wrap="square">
            <a:spAutoFit/>
          </a:bodyPr>
          <a:lstStyle/>
          <a:p>
            <a:r>
              <a:rPr lang="en-US" b="1" i="0" dirty="0" err="1">
                <a:solidFill>
                  <a:srgbClr val="060606"/>
                </a:solidFill>
                <a:effectLst/>
                <a:latin typeface="+mj-lt"/>
              </a:rPr>
              <a:t>Wenpeng</a:t>
            </a:r>
            <a:r>
              <a:rPr lang="en-US" b="1" i="0" dirty="0">
                <a:solidFill>
                  <a:srgbClr val="060606"/>
                </a:solidFill>
                <a:effectLst/>
                <a:latin typeface="+mj-lt"/>
              </a:rPr>
              <a:t> Yin</a:t>
            </a:r>
            <a:endParaRPr lang="en-US" b="1" dirty="0">
              <a:latin typeface="+mj-lt"/>
            </a:endParaRPr>
          </a:p>
        </p:txBody>
      </p:sp>
      <p:pic>
        <p:nvPicPr>
          <p:cNvPr id="12" name="Picture 11">
            <a:extLst>
              <a:ext uri="{FF2B5EF4-FFF2-40B4-BE49-F238E27FC236}">
                <a16:creationId xmlns:a16="http://schemas.microsoft.com/office/drawing/2014/main" id="{AAB89AF7-F011-B641-199A-D4F768059E2B}"/>
              </a:ext>
            </a:extLst>
          </p:cNvPr>
          <p:cNvPicPr>
            <a:picLocks noChangeAspect="1"/>
          </p:cNvPicPr>
          <p:nvPr/>
        </p:nvPicPr>
        <p:blipFill>
          <a:blip r:embed="rId4"/>
          <a:stretch>
            <a:fillRect/>
          </a:stretch>
        </p:blipFill>
        <p:spPr>
          <a:xfrm>
            <a:off x="1303609" y="1931364"/>
            <a:ext cx="1495444" cy="1470380"/>
          </a:xfrm>
          <a:prstGeom prst="rect">
            <a:avLst/>
          </a:prstGeom>
        </p:spPr>
      </p:pic>
      <p:pic>
        <p:nvPicPr>
          <p:cNvPr id="16" name="Picture 15" descr="A person with long hair&#10;&#10;AI-generated content may be incorrect.">
            <a:extLst>
              <a:ext uri="{FF2B5EF4-FFF2-40B4-BE49-F238E27FC236}">
                <a16:creationId xmlns:a16="http://schemas.microsoft.com/office/drawing/2014/main" id="{8F6C0B8C-1BE4-3DF6-AEE3-AA67A2D3D9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830" y="1970604"/>
            <a:ext cx="1463040" cy="1463040"/>
          </a:xfrm>
          <a:prstGeom prst="rect">
            <a:avLst/>
          </a:prstGeom>
        </p:spPr>
      </p:pic>
      <p:pic>
        <p:nvPicPr>
          <p:cNvPr id="22" name="Picture 21" descr="A person with long black hair&#10;&#10;AI-generated content may be incorrect.">
            <a:extLst>
              <a:ext uri="{FF2B5EF4-FFF2-40B4-BE49-F238E27FC236}">
                <a16:creationId xmlns:a16="http://schemas.microsoft.com/office/drawing/2014/main" id="{53237A2A-F982-DBE2-7004-0ACCCEFF6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9031" y="2068006"/>
            <a:ext cx="1280160" cy="1280160"/>
          </a:xfrm>
          <a:prstGeom prst="rect">
            <a:avLst/>
          </a:prstGeom>
        </p:spPr>
      </p:pic>
      <p:pic>
        <p:nvPicPr>
          <p:cNvPr id="24" name="Picture 23" descr="A person with a beard&#10;&#10;AI-generated content may be incorrect.">
            <a:extLst>
              <a:ext uri="{FF2B5EF4-FFF2-40B4-BE49-F238E27FC236}">
                <a16:creationId xmlns:a16="http://schemas.microsoft.com/office/drawing/2014/main" id="{3F4FEA42-D748-B4A6-13ED-0F2A2D440F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3926" y="4289592"/>
            <a:ext cx="1280160" cy="1280160"/>
          </a:xfrm>
          <a:prstGeom prst="rect">
            <a:avLst/>
          </a:prstGeom>
        </p:spPr>
      </p:pic>
      <p:pic>
        <p:nvPicPr>
          <p:cNvPr id="28" name="Picture 27" descr="A person with pink hair&#10;&#10;AI-generated content may be incorrect.">
            <a:extLst>
              <a:ext uri="{FF2B5EF4-FFF2-40B4-BE49-F238E27FC236}">
                <a16:creationId xmlns:a16="http://schemas.microsoft.com/office/drawing/2014/main" id="{F9DCA24A-B2EE-9BBF-C1AC-DAD47EE37D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952" y="4256600"/>
            <a:ext cx="1371600" cy="1371600"/>
          </a:xfrm>
          <a:prstGeom prst="rect">
            <a:avLst/>
          </a:prstGeom>
        </p:spPr>
      </p:pic>
      <p:pic>
        <p:nvPicPr>
          <p:cNvPr id="32" name="Picture 31" descr="A person smiling for the camera&#10;&#10;AI-generated content may be incorrect.">
            <a:extLst>
              <a:ext uri="{FF2B5EF4-FFF2-40B4-BE49-F238E27FC236}">
                <a16:creationId xmlns:a16="http://schemas.microsoft.com/office/drawing/2014/main" id="{4D8125E8-C66C-5377-1E6D-F887E9C135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8555" y="2017444"/>
            <a:ext cx="1371600" cy="1371600"/>
          </a:xfrm>
          <a:prstGeom prst="rect">
            <a:avLst/>
          </a:prstGeom>
        </p:spPr>
      </p:pic>
      <p:sp>
        <p:nvSpPr>
          <p:cNvPr id="33" name="TextBox 32">
            <a:extLst>
              <a:ext uri="{FF2B5EF4-FFF2-40B4-BE49-F238E27FC236}">
                <a16:creationId xmlns:a16="http://schemas.microsoft.com/office/drawing/2014/main" id="{48870CA0-E4A3-997C-B1EF-A58F85F4DBC9}"/>
              </a:ext>
            </a:extLst>
          </p:cNvPr>
          <p:cNvSpPr txBox="1"/>
          <p:nvPr/>
        </p:nvSpPr>
        <p:spPr>
          <a:xfrm>
            <a:off x="1232459" y="3457891"/>
            <a:ext cx="1830249" cy="369332"/>
          </a:xfrm>
          <a:prstGeom prst="rect">
            <a:avLst/>
          </a:prstGeom>
          <a:noFill/>
        </p:spPr>
        <p:txBody>
          <a:bodyPr wrap="square">
            <a:spAutoFit/>
          </a:bodyPr>
          <a:lstStyle/>
          <a:p>
            <a:r>
              <a:rPr lang="en-US" b="1" i="0" dirty="0">
                <a:solidFill>
                  <a:srgbClr val="060606"/>
                </a:solidFill>
                <a:effectLst/>
                <a:latin typeface="+mj-lt"/>
              </a:rPr>
              <a:t>Guiling Wang</a:t>
            </a:r>
            <a:endParaRPr lang="en-US" b="1" dirty="0">
              <a:latin typeface="+mj-lt"/>
            </a:endParaRPr>
          </a:p>
        </p:txBody>
      </p:sp>
      <p:sp>
        <p:nvSpPr>
          <p:cNvPr id="34" name="TextBox 33">
            <a:extLst>
              <a:ext uri="{FF2B5EF4-FFF2-40B4-BE49-F238E27FC236}">
                <a16:creationId xmlns:a16="http://schemas.microsoft.com/office/drawing/2014/main" id="{1105A76C-B7D1-D438-BF6C-7A0568D81825}"/>
              </a:ext>
            </a:extLst>
          </p:cNvPr>
          <p:cNvSpPr txBox="1"/>
          <p:nvPr/>
        </p:nvSpPr>
        <p:spPr>
          <a:xfrm>
            <a:off x="5648328" y="3462250"/>
            <a:ext cx="1830249" cy="369332"/>
          </a:xfrm>
          <a:prstGeom prst="rect">
            <a:avLst/>
          </a:prstGeom>
          <a:noFill/>
        </p:spPr>
        <p:txBody>
          <a:bodyPr wrap="square">
            <a:spAutoFit/>
          </a:bodyPr>
          <a:lstStyle/>
          <a:p>
            <a:r>
              <a:rPr lang="en-US" b="1" i="0" dirty="0">
                <a:solidFill>
                  <a:srgbClr val="060606"/>
                </a:solidFill>
                <a:effectLst/>
                <a:latin typeface="+mj-lt"/>
              </a:rPr>
              <a:t>Junyi Ye</a:t>
            </a:r>
            <a:endParaRPr lang="en-US" b="1" dirty="0">
              <a:latin typeface="+mj-lt"/>
            </a:endParaRPr>
          </a:p>
        </p:txBody>
      </p:sp>
      <p:sp>
        <p:nvSpPr>
          <p:cNvPr id="35" name="TextBox 34">
            <a:extLst>
              <a:ext uri="{FF2B5EF4-FFF2-40B4-BE49-F238E27FC236}">
                <a16:creationId xmlns:a16="http://schemas.microsoft.com/office/drawing/2014/main" id="{93473E59-5C7D-9DFE-80DB-11ECF21AC8EB}"/>
              </a:ext>
            </a:extLst>
          </p:cNvPr>
          <p:cNvSpPr txBox="1"/>
          <p:nvPr/>
        </p:nvSpPr>
        <p:spPr>
          <a:xfrm>
            <a:off x="7678967" y="3468555"/>
            <a:ext cx="1830249" cy="369332"/>
          </a:xfrm>
          <a:prstGeom prst="rect">
            <a:avLst/>
          </a:prstGeom>
          <a:noFill/>
        </p:spPr>
        <p:txBody>
          <a:bodyPr wrap="square">
            <a:spAutoFit/>
          </a:bodyPr>
          <a:lstStyle/>
          <a:p>
            <a:r>
              <a:rPr lang="en-US" b="1" i="0" dirty="0">
                <a:solidFill>
                  <a:srgbClr val="060606"/>
                </a:solidFill>
                <a:effectLst/>
                <a:latin typeface="+mj-lt"/>
              </a:rPr>
              <a:t>Jingyi Gu</a:t>
            </a:r>
            <a:endParaRPr lang="en-US" b="1" dirty="0">
              <a:latin typeface="+mj-lt"/>
            </a:endParaRPr>
          </a:p>
        </p:txBody>
      </p:sp>
      <p:sp>
        <p:nvSpPr>
          <p:cNvPr id="36" name="TextBox 35">
            <a:extLst>
              <a:ext uri="{FF2B5EF4-FFF2-40B4-BE49-F238E27FC236}">
                <a16:creationId xmlns:a16="http://schemas.microsoft.com/office/drawing/2014/main" id="{7A5071F8-AB10-D7B0-9203-FC814BC07811}"/>
              </a:ext>
            </a:extLst>
          </p:cNvPr>
          <p:cNvSpPr txBox="1"/>
          <p:nvPr/>
        </p:nvSpPr>
        <p:spPr>
          <a:xfrm>
            <a:off x="9480118" y="3450009"/>
            <a:ext cx="1830249" cy="369332"/>
          </a:xfrm>
          <a:prstGeom prst="rect">
            <a:avLst/>
          </a:prstGeom>
          <a:noFill/>
        </p:spPr>
        <p:txBody>
          <a:bodyPr wrap="square">
            <a:spAutoFit/>
          </a:bodyPr>
          <a:lstStyle/>
          <a:p>
            <a:r>
              <a:rPr lang="en-US" b="1" i="0" dirty="0" err="1">
                <a:solidFill>
                  <a:srgbClr val="060606"/>
                </a:solidFill>
                <a:effectLst/>
                <a:latin typeface="+mj-lt"/>
              </a:rPr>
              <a:t>Xinyun</a:t>
            </a:r>
            <a:r>
              <a:rPr lang="en-US" b="1" i="0" dirty="0">
                <a:solidFill>
                  <a:srgbClr val="060606"/>
                </a:solidFill>
                <a:effectLst/>
                <a:latin typeface="+mj-lt"/>
              </a:rPr>
              <a:t> Zhao</a:t>
            </a:r>
            <a:endParaRPr lang="en-US" b="1" dirty="0">
              <a:latin typeface="+mj-lt"/>
            </a:endParaRPr>
          </a:p>
        </p:txBody>
      </p:sp>
      <p:sp>
        <p:nvSpPr>
          <p:cNvPr id="40" name="TextBox 39">
            <a:extLst>
              <a:ext uri="{FF2B5EF4-FFF2-40B4-BE49-F238E27FC236}">
                <a16:creationId xmlns:a16="http://schemas.microsoft.com/office/drawing/2014/main" id="{82E246C3-553C-0420-13F7-BC5EADC3B8A8}"/>
              </a:ext>
            </a:extLst>
          </p:cNvPr>
          <p:cNvSpPr txBox="1"/>
          <p:nvPr/>
        </p:nvSpPr>
        <p:spPr>
          <a:xfrm>
            <a:off x="5335574" y="5743761"/>
            <a:ext cx="1436991" cy="369332"/>
          </a:xfrm>
          <a:prstGeom prst="rect">
            <a:avLst/>
          </a:prstGeom>
          <a:noFill/>
        </p:spPr>
        <p:txBody>
          <a:bodyPr wrap="square">
            <a:spAutoFit/>
          </a:bodyPr>
          <a:lstStyle/>
          <a:p>
            <a:r>
              <a:rPr lang="en-US" b="1" i="0" dirty="0" err="1">
                <a:solidFill>
                  <a:srgbClr val="0E0E0E"/>
                </a:solidFill>
                <a:effectLst/>
                <a:latin typeface="+mj-lt"/>
              </a:rPr>
              <a:t>Aadish</a:t>
            </a:r>
            <a:r>
              <a:rPr lang="en-US" b="1" i="0" dirty="0">
                <a:solidFill>
                  <a:srgbClr val="0E0E0E"/>
                </a:solidFill>
                <a:effectLst/>
                <a:latin typeface="+mj-lt"/>
              </a:rPr>
              <a:t> Jain</a:t>
            </a:r>
            <a:endParaRPr lang="en-US" b="1" dirty="0">
              <a:latin typeface="+mj-lt"/>
            </a:endParaRPr>
          </a:p>
        </p:txBody>
      </p:sp>
      <p:sp>
        <p:nvSpPr>
          <p:cNvPr id="42" name="TextBox 41">
            <a:extLst>
              <a:ext uri="{FF2B5EF4-FFF2-40B4-BE49-F238E27FC236}">
                <a16:creationId xmlns:a16="http://schemas.microsoft.com/office/drawing/2014/main" id="{8871A574-6D32-2387-2553-D5A6375B24AB}"/>
              </a:ext>
            </a:extLst>
          </p:cNvPr>
          <p:cNvSpPr txBox="1"/>
          <p:nvPr/>
        </p:nvSpPr>
        <p:spPr>
          <a:xfrm>
            <a:off x="2905562" y="5663725"/>
            <a:ext cx="2060114" cy="646331"/>
          </a:xfrm>
          <a:prstGeom prst="rect">
            <a:avLst/>
          </a:prstGeom>
          <a:noFill/>
        </p:spPr>
        <p:txBody>
          <a:bodyPr wrap="square">
            <a:spAutoFit/>
          </a:bodyPr>
          <a:lstStyle/>
          <a:p>
            <a:pPr algn="ctr"/>
            <a:r>
              <a:rPr lang="en-US" b="1" i="0" dirty="0">
                <a:solidFill>
                  <a:srgbClr val="222222"/>
                </a:solidFill>
                <a:effectLst/>
                <a:latin typeface="+mj-lt"/>
              </a:rPr>
              <a:t>Venkata Sai </a:t>
            </a:r>
          </a:p>
          <a:p>
            <a:pPr algn="ctr"/>
            <a:r>
              <a:rPr lang="en-US" b="1" i="0" dirty="0">
                <a:solidFill>
                  <a:srgbClr val="222222"/>
                </a:solidFill>
                <a:effectLst/>
                <a:latin typeface="+mj-lt"/>
              </a:rPr>
              <a:t>Lakshman </a:t>
            </a:r>
            <a:r>
              <a:rPr lang="en-US" b="1" i="0" dirty="0" err="1">
                <a:solidFill>
                  <a:srgbClr val="222222"/>
                </a:solidFill>
                <a:effectLst/>
                <a:latin typeface="+mj-lt"/>
              </a:rPr>
              <a:t>Palli</a:t>
            </a:r>
            <a:r>
              <a:rPr lang="en-US" b="1" i="0" dirty="0">
                <a:solidFill>
                  <a:srgbClr val="222222"/>
                </a:solidFill>
                <a:effectLst/>
                <a:latin typeface="+mj-lt"/>
              </a:rPr>
              <a:t> </a:t>
            </a:r>
            <a:endParaRPr lang="en-US" b="1" dirty="0">
              <a:latin typeface="+mj-lt"/>
            </a:endParaRPr>
          </a:p>
        </p:txBody>
      </p:sp>
      <p:pic>
        <p:nvPicPr>
          <p:cNvPr id="43" name="Picture 4" descr="University Mark and Shield | Penn State Brand Book">
            <a:extLst>
              <a:ext uri="{FF2B5EF4-FFF2-40B4-BE49-F238E27FC236}">
                <a16:creationId xmlns:a16="http://schemas.microsoft.com/office/drawing/2014/main" id="{E30E1355-21EB-7906-B89F-2E24849A0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39731" y="5170599"/>
            <a:ext cx="1516049" cy="10058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A red and black logo&#10;&#10;AI-generated content may be incorrect.">
            <a:extLst>
              <a:ext uri="{FF2B5EF4-FFF2-40B4-BE49-F238E27FC236}">
                <a16:creationId xmlns:a16="http://schemas.microsoft.com/office/drawing/2014/main" id="{4A3C86F7-C74F-7724-AD56-07BF4632C7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60687" y="4320975"/>
            <a:ext cx="1773382" cy="731520"/>
          </a:xfrm>
          <a:prstGeom prst="rect">
            <a:avLst/>
          </a:prstGeom>
        </p:spPr>
      </p:pic>
      <p:pic>
        <p:nvPicPr>
          <p:cNvPr id="45" name="Picture 44" descr="A person wearing a graduation cap and gown&#10;&#10;AI-generated content may be incorrect.">
            <a:extLst>
              <a:ext uri="{FF2B5EF4-FFF2-40B4-BE49-F238E27FC236}">
                <a16:creationId xmlns:a16="http://schemas.microsoft.com/office/drawing/2014/main" id="{DF46D615-D125-3126-B9F2-EEA666192B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53332" y="4256600"/>
            <a:ext cx="1371600" cy="1371600"/>
          </a:xfrm>
          <a:prstGeom prst="rect">
            <a:avLst/>
          </a:prstGeom>
        </p:spPr>
      </p:pic>
      <p:sp>
        <p:nvSpPr>
          <p:cNvPr id="46" name="TextBox 45">
            <a:extLst>
              <a:ext uri="{FF2B5EF4-FFF2-40B4-BE49-F238E27FC236}">
                <a16:creationId xmlns:a16="http://schemas.microsoft.com/office/drawing/2014/main" id="{1F221B62-DD63-338F-1FD8-F07282E4D1E7}"/>
              </a:ext>
            </a:extLst>
          </p:cNvPr>
          <p:cNvSpPr txBox="1"/>
          <p:nvPr/>
        </p:nvSpPr>
        <p:spPr>
          <a:xfrm>
            <a:off x="1348109" y="5733375"/>
            <a:ext cx="1830249" cy="369332"/>
          </a:xfrm>
          <a:prstGeom prst="rect">
            <a:avLst/>
          </a:prstGeom>
          <a:noFill/>
        </p:spPr>
        <p:txBody>
          <a:bodyPr wrap="square">
            <a:spAutoFit/>
          </a:bodyPr>
          <a:lstStyle/>
          <a:p>
            <a:r>
              <a:rPr lang="en-US" b="1" i="0" dirty="0">
                <a:solidFill>
                  <a:srgbClr val="0E0E0E"/>
                </a:solidFill>
                <a:effectLst/>
                <a:latin typeface="+mj-lt"/>
              </a:rPr>
              <a:t>Suraj Patel</a:t>
            </a:r>
            <a:endParaRPr lang="en-US" b="1" dirty="0">
              <a:latin typeface="+mj-lt"/>
            </a:endParaRPr>
          </a:p>
        </p:txBody>
      </p:sp>
      <p:pic>
        <p:nvPicPr>
          <p:cNvPr id="47" name="Picture 46" descr="A qr code on a white background&#10;&#10;AI-generated content may be incorrect.">
            <a:extLst>
              <a:ext uri="{FF2B5EF4-FFF2-40B4-BE49-F238E27FC236}">
                <a16:creationId xmlns:a16="http://schemas.microsoft.com/office/drawing/2014/main" id="{A8066614-1172-D417-0A61-1F1EF2E005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2774" y="4153564"/>
            <a:ext cx="1784296" cy="1784296"/>
          </a:xfrm>
          <a:prstGeom prst="rect">
            <a:avLst/>
          </a:prstGeom>
        </p:spPr>
      </p:pic>
      <p:sp>
        <p:nvSpPr>
          <p:cNvPr id="48" name="TextBox 47">
            <a:extLst>
              <a:ext uri="{FF2B5EF4-FFF2-40B4-BE49-F238E27FC236}">
                <a16:creationId xmlns:a16="http://schemas.microsoft.com/office/drawing/2014/main" id="{0329C807-8E2B-F6BD-783F-80FEAD16547B}"/>
              </a:ext>
            </a:extLst>
          </p:cNvPr>
          <p:cNvSpPr txBox="1"/>
          <p:nvPr/>
        </p:nvSpPr>
        <p:spPr>
          <a:xfrm>
            <a:off x="7416491" y="5952141"/>
            <a:ext cx="1784296" cy="369332"/>
          </a:xfrm>
          <a:prstGeom prst="rect">
            <a:avLst/>
          </a:prstGeom>
          <a:noFill/>
        </p:spPr>
        <p:txBody>
          <a:bodyPr wrap="square">
            <a:spAutoFit/>
          </a:bodyPr>
          <a:lstStyle/>
          <a:p>
            <a:r>
              <a:rPr lang="en-US" b="1" dirty="0">
                <a:solidFill>
                  <a:srgbClr val="000000"/>
                </a:solidFill>
                <a:latin typeface="+mj-lt"/>
                <a:ea typeface="Calibri" panose="020F0502020204030204" pitchFamily="34" charset="0"/>
                <a:cs typeface="Calibri" panose="020F0502020204030204" pitchFamily="34" charset="0"/>
              </a:rPr>
              <a:t>Paper &amp; Code</a:t>
            </a:r>
          </a:p>
        </p:txBody>
      </p:sp>
    </p:spTree>
    <p:extLst>
      <p:ext uri="{BB962C8B-B14F-4D97-AF65-F5344CB8AC3E}">
        <p14:creationId xmlns:p14="http://schemas.microsoft.com/office/powerpoint/2010/main" val="3200717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7589-4C22-2022-356D-CAF2AC7E2B7E}"/>
              </a:ext>
            </a:extLst>
          </p:cNvPr>
          <p:cNvSpPr>
            <a:spLocks noGrp="1"/>
          </p:cNvSpPr>
          <p:nvPr>
            <p:ph type="title"/>
          </p:nvPr>
        </p:nvSpPr>
        <p:spPr/>
        <p:txBody>
          <a:bodyPr/>
          <a:lstStyle/>
          <a:p>
            <a:r>
              <a:rPr lang="en-US" b="1" dirty="0">
                <a:solidFill>
                  <a:srgbClr val="002060"/>
                </a:solidFill>
                <a:latin typeface="Corbel" panose="020B0503020204020204" pitchFamily="34" charset="0"/>
              </a:rPr>
              <a:t>Reference</a:t>
            </a:r>
            <a:endParaRPr lang="en-US" dirty="0"/>
          </a:p>
        </p:txBody>
      </p:sp>
      <p:sp>
        <p:nvSpPr>
          <p:cNvPr id="3" name="Content Placeholder 2">
            <a:extLst>
              <a:ext uri="{FF2B5EF4-FFF2-40B4-BE49-F238E27FC236}">
                <a16:creationId xmlns:a16="http://schemas.microsoft.com/office/drawing/2014/main" id="{ED4FFB1C-1B64-1B5A-26FE-A62B2C2D38A2}"/>
              </a:ext>
            </a:extLst>
          </p:cNvPr>
          <p:cNvSpPr>
            <a:spLocks noGrp="1"/>
          </p:cNvSpPr>
          <p:nvPr>
            <p:ph idx="1"/>
          </p:nvPr>
        </p:nvSpPr>
        <p:spPr/>
        <p:txBody>
          <a:bodyPr/>
          <a:lstStyle/>
          <a:p>
            <a:pPr marL="457200" indent="-457200">
              <a:buFont typeface="+mj-lt"/>
              <a:buAutoNum type="arabicPeriod"/>
            </a:pPr>
            <a:r>
              <a:rPr lang="en-US" sz="2400" i="0" dirty="0">
                <a:solidFill>
                  <a:srgbClr val="000000"/>
                </a:solidFill>
                <a:effectLst/>
                <a:latin typeface="+mj-lt"/>
              </a:rPr>
              <a:t>Runco, M. A.; and Jaeger, G. J. 2012. The standard definition of creativity. Creativity research journal, 24(1): 92–96.</a:t>
            </a:r>
          </a:p>
          <a:p>
            <a:pPr marL="457200" indent="-457200">
              <a:buFont typeface="+mj-lt"/>
              <a:buAutoNum type="arabicPeriod"/>
            </a:pPr>
            <a:r>
              <a:rPr lang="en-US" sz="2400" dirty="0">
                <a:solidFill>
                  <a:srgbClr val="000000"/>
                </a:solidFill>
                <a:latin typeface="+mj-lt"/>
                <a:cs typeface="Arial" panose="020B0604020202020204" pitchFamily="34" charset="0"/>
              </a:rPr>
              <a:t>Art of Problem Solving. “</a:t>
            </a:r>
            <a:r>
              <a:rPr lang="en-US" sz="2400" dirty="0" err="1">
                <a:solidFill>
                  <a:srgbClr val="000000"/>
                </a:solidFill>
                <a:latin typeface="+mj-lt"/>
                <a:cs typeface="Arial" panose="020B0604020202020204" pitchFamily="34" charset="0"/>
              </a:rPr>
              <a:t>AoPS</a:t>
            </a:r>
            <a:r>
              <a:rPr lang="en-US" sz="2400" dirty="0">
                <a:solidFill>
                  <a:srgbClr val="000000"/>
                </a:solidFill>
                <a:latin typeface="+mj-lt"/>
                <a:cs typeface="Arial" panose="020B0604020202020204" pitchFamily="34" charset="0"/>
              </a:rPr>
              <a:t> Wiki”, https://artofproblemsolving.com/wiki/.</a:t>
            </a:r>
            <a:endParaRPr lang="en-US" sz="2400" b="1" dirty="0">
              <a:solidFill>
                <a:srgbClr val="000000"/>
              </a:solidFill>
              <a:latin typeface="+mj-lt"/>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71830EBC-7D0F-B139-36B0-D8816C2438BF}"/>
              </a:ext>
            </a:extLst>
          </p:cNvPr>
          <p:cNvSpPr>
            <a:spLocks noGrp="1"/>
          </p:cNvSpPr>
          <p:nvPr>
            <p:ph type="sldNum" sz="quarter" idx="12"/>
          </p:nvPr>
        </p:nvSpPr>
        <p:spPr/>
        <p:txBody>
          <a:bodyPr/>
          <a:lstStyle/>
          <a:p>
            <a:fld id="{9B5703B2-054D-4D6A-A40E-30A92796B6ED}" type="slidenum">
              <a:rPr lang="en-US" smtClean="0"/>
              <a:pPr/>
              <a:t>18</a:t>
            </a:fld>
            <a:endParaRPr lang="en-US" dirty="0"/>
          </a:p>
        </p:txBody>
      </p:sp>
    </p:spTree>
    <p:extLst>
      <p:ext uri="{BB962C8B-B14F-4D97-AF65-F5344CB8AC3E}">
        <p14:creationId xmlns:p14="http://schemas.microsoft.com/office/powerpoint/2010/main" val="392284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C25C-1596-3644-7C63-878C11B26F7C}"/>
              </a:ext>
            </a:extLst>
          </p:cNvPr>
          <p:cNvSpPr>
            <a:spLocks noGrp="1"/>
          </p:cNvSpPr>
          <p:nvPr>
            <p:ph type="title"/>
          </p:nvPr>
        </p:nvSpPr>
        <p:spPr>
          <a:xfrm>
            <a:off x="937288" y="218844"/>
            <a:ext cx="10515600" cy="1325563"/>
          </a:xfrm>
        </p:spPr>
        <p:txBody>
          <a:bodyPr/>
          <a:lstStyle/>
          <a:p>
            <a:r>
              <a:rPr lang="en-US" b="1">
                <a:solidFill>
                  <a:srgbClr val="002060"/>
                </a:solidFill>
              </a:rPr>
              <a:t>Motivation</a:t>
            </a:r>
            <a:endParaRPr lang="en-US" b="1" dirty="0">
              <a:solidFill>
                <a:srgbClr val="002060"/>
              </a:solidFill>
            </a:endParaRPr>
          </a:p>
        </p:txBody>
      </p:sp>
      <p:sp>
        <p:nvSpPr>
          <p:cNvPr id="13" name="Google Shape;91;p1">
            <a:extLst>
              <a:ext uri="{FF2B5EF4-FFF2-40B4-BE49-F238E27FC236}">
                <a16:creationId xmlns:a16="http://schemas.microsoft.com/office/drawing/2014/main" id="{37B334B8-2DC6-9036-5B17-CE6044005232}"/>
              </a:ext>
            </a:extLst>
          </p:cNvPr>
          <p:cNvSpPr txBox="1"/>
          <p:nvPr/>
        </p:nvSpPr>
        <p:spPr>
          <a:xfrm>
            <a:off x="520407" y="2198642"/>
            <a:ext cx="4629229" cy="3816389"/>
          </a:xfrm>
          <a:prstGeom prst="rect">
            <a:avLst/>
          </a:prstGeom>
          <a:noFill/>
          <a:ln>
            <a:noFill/>
          </a:ln>
        </p:spPr>
        <p:txBody>
          <a:bodyPr spcFirstLastPara="1" wrap="square" lIns="91425" tIns="45700" rIns="91425" bIns="45700" anchor="t" anchorCtr="0">
            <a:spAutoFit/>
          </a:bodyPr>
          <a:lstStyle/>
          <a:p>
            <a:pPr marL="342900" lvl="0" indent="-342900">
              <a:buFont typeface="Wingdings" pitchFamily="2" charset="2"/>
              <a:buChar char="§"/>
              <a:defRPr/>
            </a:pPr>
            <a:r>
              <a:rPr lang="en-US" sz="2200" dirty="0">
                <a:solidFill>
                  <a:srgbClr val="0D0D0D"/>
                </a:solidFill>
                <a:cs typeface="Arial"/>
                <a:sym typeface="Arial"/>
              </a:rPr>
              <a:t>AI advancements, especially in Large Language Models (LLMs), have improved complex problem-solving capabilities.</a:t>
            </a:r>
          </a:p>
          <a:p>
            <a:pPr marL="342900" lvl="0" indent="-342900">
              <a:buFont typeface="Wingdings" pitchFamily="2" charset="2"/>
              <a:buChar char="§"/>
              <a:defRPr/>
            </a:pPr>
            <a:r>
              <a:rPr lang="en-US" sz="2200" dirty="0">
                <a:solidFill>
                  <a:srgbClr val="0D0D0D"/>
                </a:solidFill>
                <a:cs typeface="Arial"/>
                <a:sym typeface="Arial"/>
              </a:rPr>
              <a:t>LLMs have excelled on challenging mathematical benchmarks like GSM8K, MATH and AIME.</a:t>
            </a:r>
          </a:p>
          <a:p>
            <a:pPr marL="342900" lvl="0" indent="-342900">
              <a:buFont typeface="Wingdings" pitchFamily="2" charset="2"/>
              <a:buChar char="§"/>
              <a:defRPr/>
            </a:pPr>
            <a:endParaRPr lang="en-US" sz="2200" dirty="0">
              <a:solidFill>
                <a:srgbClr val="0D0D0D"/>
              </a:solidFill>
              <a:cs typeface="Arial"/>
              <a:sym typeface="Arial"/>
            </a:endParaRPr>
          </a:p>
          <a:p>
            <a:pPr>
              <a:defRPr/>
            </a:pPr>
            <a:r>
              <a:rPr lang="en-US" sz="2200" dirty="0">
                <a:solidFill>
                  <a:srgbClr val="4472C4"/>
                </a:solidFill>
                <a:ea typeface="Calibri" panose="020F0502020204030204" pitchFamily="34" charset="0"/>
                <a:cs typeface="Calibri" panose="020F0502020204030204" pitchFamily="34" charset="0"/>
              </a:rPr>
              <a:t>🔹 </a:t>
            </a:r>
            <a:r>
              <a:rPr lang="en-US" sz="2200" dirty="0">
                <a:solidFill>
                  <a:srgbClr val="0070C0"/>
                </a:solidFill>
              </a:rPr>
              <a:t>Potential for creative problem-solving with LLMs remains underexplored.</a:t>
            </a:r>
          </a:p>
        </p:txBody>
      </p:sp>
      <p:sp>
        <p:nvSpPr>
          <p:cNvPr id="3" name="AutoShape 2" descr="An image of a middle school math class with a large blackboard at the front of the room. The blackboard is filled with various math problems and equations, indicating an active lesson on algebra, including expressions and simple linear equations. The classroom setting should suggest a sense of learning and curiosity, with math-related posters on the walls and maybe a few math tools like protractors or compasses scattered around. The focus is on the blackboard, showcasing the dynamic nature of math education at this level.">
            <a:extLst>
              <a:ext uri="{FF2B5EF4-FFF2-40B4-BE49-F238E27FC236}">
                <a16:creationId xmlns:a16="http://schemas.microsoft.com/office/drawing/2014/main" id="{36A73441-B1A8-7EE5-B4D7-995DE4DB6E1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ED348852-1A95-F81C-7E2B-ABD1065A5B2E}"/>
              </a:ext>
            </a:extLst>
          </p:cNvPr>
          <p:cNvSpPr/>
          <p:nvPr/>
        </p:nvSpPr>
        <p:spPr>
          <a:xfrm>
            <a:off x="7120198" y="3937560"/>
            <a:ext cx="1762788" cy="6731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t>Generated Solution</a:t>
            </a:r>
          </a:p>
        </p:txBody>
      </p:sp>
      <p:sp>
        <p:nvSpPr>
          <p:cNvPr id="26" name="Rectangle 25">
            <a:extLst>
              <a:ext uri="{FF2B5EF4-FFF2-40B4-BE49-F238E27FC236}">
                <a16:creationId xmlns:a16="http://schemas.microsoft.com/office/drawing/2014/main" id="{641833E6-6F30-AC29-22CE-DBCF0220BBFD}"/>
              </a:ext>
            </a:extLst>
          </p:cNvPr>
          <p:cNvSpPr/>
          <p:nvPr/>
        </p:nvSpPr>
        <p:spPr>
          <a:xfrm>
            <a:off x="6166948" y="5410384"/>
            <a:ext cx="1595105" cy="6731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a:t>Correctness</a:t>
            </a:r>
          </a:p>
        </p:txBody>
      </p:sp>
      <p:sp>
        <p:nvSpPr>
          <p:cNvPr id="27" name="Rectangle 26">
            <a:extLst>
              <a:ext uri="{FF2B5EF4-FFF2-40B4-BE49-F238E27FC236}">
                <a16:creationId xmlns:a16="http://schemas.microsoft.com/office/drawing/2014/main" id="{343EA357-2105-22F6-5526-64F33FFD582F}"/>
              </a:ext>
            </a:extLst>
          </p:cNvPr>
          <p:cNvSpPr/>
          <p:nvPr/>
        </p:nvSpPr>
        <p:spPr>
          <a:xfrm>
            <a:off x="8393053" y="5410384"/>
            <a:ext cx="1267488" cy="6731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a:t>Novelty</a:t>
            </a:r>
          </a:p>
        </p:txBody>
      </p:sp>
      <p:cxnSp>
        <p:nvCxnSpPr>
          <p:cNvPr id="29" name="Straight Arrow Connector 28">
            <a:extLst>
              <a:ext uri="{FF2B5EF4-FFF2-40B4-BE49-F238E27FC236}">
                <a16:creationId xmlns:a16="http://schemas.microsoft.com/office/drawing/2014/main" id="{EF13DBB0-AA5A-E219-686D-2D51607178D5}"/>
              </a:ext>
            </a:extLst>
          </p:cNvPr>
          <p:cNvCxnSpPr>
            <a:cxnSpLocks/>
            <a:stCxn id="16" idx="2"/>
            <a:endCxn id="26" idx="0"/>
          </p:cNvCxnSpPr>
          <p:nvPr/>
        </p:nvCxnSpPr>
        <p:spPr>
          <a:xfrm flipH="1">
            <a:off x="6964501" y="4610660"/>
            <a:ext cx="1037091" cy="79972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97F99E89-5C42-E490-E59B-CD8749AB8E5A}"/>
              </a:ext>
            </a:extLst>
          </p:cNvPr>
          <p:cNvCxnSpPr>
            <a:cxnSpLocks/>
            <a:stCxn id="16" idx="2"/>
            <a:endCxn id="27" idx="0"/>
          </p:cNvCxnSpPr>
          <p:nvPr/>
        </p:nvCxnSpPr>
        <p:spPr>
          <a:xfrm>
            <a:off x="8001592" y="4610660"/>
            <a:ext cx="1025205" cy="79972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5D2473B1-42E4-D467-C699-0110E949748A}"/>
              </a:ext>
            </a:extLst>
          </p:cNvPr>
          <p:cNvSpPr txBox="1"/>
          <p:nvPr/>
        </p:nvSpPr>
        <p:spPr>
          <a:xfrm>
            <a:off x="5978250" y="4914428"/>
            <a:ext cx="1075936" cy="369332"/>
          </a:xfrm>
          <a:prstGeom prst="rect">
            <a:avLst/>
          </a:prstGeom>
          <a:noFill/>
        </p:spPr>
        <p:txBody>
          <a:bodyPr wrap="none" rtlCol="0">
            <a:spAutoFit/>
          </a:bodyPr>
          <a:lstStyle/>
          <a:p>
            <a:r>
              <a:rPr lang="en-US" b="1" dirty="0">
                <a:solidFill>
                  <a:schemeClr val="accent6">
                    <a:lumMod val="50000"/>
                  </a:schemeClr>
                </a:solidFill>
              </a:rPr>
              <a:t>Explored</a:t>
            </a:r>
          </a:p>
        </p:txBody>
      </p:sp>
      <p:sp>
        <p:nvSpPr>
          <p:cNvPr id="44" name="TextBox 43">
            <a:extLst>
              <a:ext uri="{FF2B5EF4-FFF2-40B4-BE49-F238E27FC236}">
                <a16:creationId xmlns:a16="http://schemas.microsoft.com/office/drawing/2014/main" id="{A210449A-EBDE-A1B2-2DAD-4E119459B85C}"/>
              </a:ext>
            </a:extLst>
          </p:cNvPr>
          <p:cNvSpPr txBox="1"/>
          <p:nvPr/>
        </p:nvSpPr>
        <p:spPr>
          <a:xfrm>
            <a:off x="8859836" y="4922921"/>
            <a:ext cx="1757212" cy="369332"/>
          </a:xfrm>
          <a:prstGeom prst="rect">
            <a:avLst/>
          </a:prstGeom>
          <a:noFill/>
        </p:spPr>
        <p:txBody>
          <a:bodyPr wrap="none" rtlCol="0">
            <a:spAutoFit/>
          </a:bodyPr>
          <a:lstStyle/>
          <a:p>
            <a:r>
              <a:rPr lang="en-US" b="1" i="1" dirty="0">
                <a:solidFill>
                  <a:srgbClr val="FF0000"/>
                </a:solidFill>
              </a:rPr>
              <a:t>Under-explored</a:t>
            </a:r>
          </a:p>
        </p:txBody>
      </p:sp>
      <p:pic>
        <p:nvPicPr>
          <p:cNvPr id="7170" name="Picture 2" descr="Check mark vector icon. Checkmark right symbol tick sign. Ok ...">
            <a:extLst>
              <a:ext uri="{FF2B5EF4-FFF2-40B4-BE49-F238E27FC236}">
                <a16:creationId xmlns:a16="http://schemas.microsoft.com/office/drawing/2014/main" id="{5DAB966E-FB4B-8EB8-DCB6-B8E751B42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416" y="4454527"/>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45" name="Multiplication Sign 44">
            <a:extLst>
              <a:ext uri="{FF2B5EF4-FFF2-40B4-BE49-F238E27FC236}">
                <a16:creationId xmlns:a16="http://schemas.microsoft.com/office/drawing/2014/main" id="{123DF356-6DF9-DF10-C0A0-2929609BF949}"/>
              </a:ext>
            </a:extLst>
          </p:cNvPr>
          <p:cNvSpPr/>
          <p:nvPr/>
        </p:nvSpPr>
        <p:spPr>
          <a:xfrm>
            <a:off x="9336991" y="4484797"/>
            <a:ext cx="459928" cy="523621"/>
          </a:xfrm>
          <a:prstGeom prst="mathMultiply">
            <a:avLst>
              <a:gd name="adj1" fmla="val 13856"/>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161BF9-FDA2-4881-1630-D79254430782}"/>
              </a:ext>
            </a:extLst>
          </p:cNvPr>
          <p:cNvSpPr>
            <a:spLocks noGrp="1"/>
          </p:cNvSpPr>
          <p:nvPr>
            <p:ph type="sldNum" sz="quarter" idx="12"/>
          </p:nvPr>
        </p:nvSpPr>
        <p:spPr/>
        <p:txBody>
          <a:bodyPr/>
          <a:lstStyle/>
          <a:p>
            <a:fld id="{9B5703B2-054D-4D6A-A40E-30A92796B6ED}" type="slidenum">
              <a:rPr lang="en-US" smtClean="0"/>
              <a:t>2</a:t>
            </a:fld>
            <a:endParaRPr lang="en-US" sz="1400" dirty="0"/>
          </a:p>
        </p:txBody>
      </p:sp>
      <p:sp>
        <p:nvSpPr>
          <p:cNvPr id="6" name="TextBox 5">
            <a:extLst>
              <a:ext uri="{FF2B5EF4-FFF2-40B4-BE49-F238E27FC236}">
                <a16:creationId xmlns:a16="http://schemas.microsoft.com/office/drawing/2014/main" id="{9A609C76-D318-78BE-172E-C4E176ACD3E9}"/>
              </a:ext>
            </a:extLst>
          </p:cNvPr>
          <p:cNvSpPr txBox="1"/>
          <p:nvPr/>
        </p:nvSpPr>
        <p:spPr>
          <a:xfrm>
            <a:off x="6052030" y="2253348"/>
            <a:ext cx="4488720" cy="1477328"/>
          </a:xfrm>
          <a:prstGeom prst="rect">
            <a:avLst/>
          </a:prstGeom>
          <a:noFill/>
        </p:spPr>
        <p:txBody>
          <a:bodyPr wrap="square">
            <a:spAutoFit/>
          </a:bodyPr>
          <a:lstStyle/>
          <a:p>
            <a:pPr marL="285750" indent="-285750">
              <a:buFont typeface="Wingdings" panose="05000000000000000000" pitchFamily="2" charset="2"/>
              <a:buChar char="§"/>
            </a:pPr>
            <a:r>
              <a:rPr lang="en-US" sz="1800" b="1" dirty="0">
                <a:latin typeface="Calibri" panose="020F0502020204030204" pitchFamily="34" charset="0"/>
                <a:ea typeface="Calibri" panose="020F0502020204030204" pitchFamily="34" charset="0"/>
                <a:cs typeface="Calibri" panose="020F0502020204030204" pitchFamily="34" charset="0"/>
              </a:rPr>
              <a:t>Creativity = Novelty + Usefulness</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i="1" dirty="0">
                <a:latin typeface="Calibri" panose="020F0502020204030204" pitchFamily="34" charset="0"/>
                <a:ea typeface="Calibri" panose="020F0502020204030204" pitchFamily="34" charset="0"/>
                <a:cs typeface="Calibri" panose="020F0502020204030204" pitchFamily="34" charset="0"/>
              </a:rPr>
              <a:t>(Runco &amp; Jaeger, 2012)</a:t>
            </a:r>
            <a:r>
              <a:rPr lang="en-US" sz="1800" dirty="0">
                <a:latin typeface="Calibri" panose="020F0502020204030204" pitchFamily="34" charset="0"/>
                <a:ea typeface="Calibri" panose="020F0502020204030204" pitchFamily="34" charset="0"/>
                <a:cs typeface="Calibri" panose="020F0502020204030204" pitchFamily="34" charset="0"/>
              </a:rPr>
              <a:t>.</a:t>
            </a:r>
            <a:endParaRPr lang="en-US" dirty="0"/>
          </a:p>
          <a:p>
            <a:pPr marL="285750" indent="-285750">
              <a:buFont typeface="Wingdings" panose="05000000000000000000" pitchFamily="2" charset="2"/>
              <a:buChar char="§"/>
            </a:pPr>
            <a:r>
              <a:rPr lang="en-US" sz="1800" b="1" dirty="0">
                <a:latin typeface="Calibri" panose="020F0502020204030204" pitchFamily="34" charset="0"/>
                <a:ea typeface="Calibri" panose="020F0502020204030204" pitchFamily="34" charset="0"/>
                <a:cs typeface="Calibri" panose="020F0502020204030204" pitchFamily="34" charset="0"/>
              </a:rPr>
              <a:t>Usefulness = Correctness.</a:t>
            </a:r>
          </a:p>
          <a:p>
            <a:pPr marL="285750" indent="-285750">
              <a:buFont typeface="Wingdings" panose="05000000000000000000" pitchFamily="2" charset="2"/>
              <a:buChar char="§"/>
            </a:pPr>
            <a:r>
              <a:rPr lang="en-US" b="1" dirty="0">
                <a:latin typeface="Calibri" panose="020F0502020204030204" pitchFamily="34" charset="0"/>
                <a:ea typeface="Calibri" panose="020F0502020204030204" pitchFamily="34" charset="0"/>
                <a:cs typeface="Calibri" panose="020F0502020204030204" pitchFamily="34" charset="0"/>
              </a:rPr>
              <a:t>N</a:t>
            </a:r>
            <a:r>
              <a:rPr lang="en-US" sz="1800" b="1" dirty="0">
                <a:latin typeface="Calibri" panose="020F0502020204030204" pitchFamily="34" charset="0"/>
                <a:ea typeface="Calibri" panose="020F0502020204030204" pitchFamily="34" charset="0"/>
                <a:cs typeface="Calibri" panose="020F0502020204030204" pitchFamily="34" charset="0"/>
              </a:rPr>
              <a:t>ovelty</a:t>
            </a:r>
            <a:r>
              <a:rPr lang="en-US" sz="1800" dirty="0">
                <a:latin typeface="Calibri" panose="020F0502020204030204" pitchFamily="34" charset="0"/>
                <a:ea typeface="Calibri" panose="020F0502020204030204" pitchFamily="34" charset="0"/>
                <a:cs typeface="Calibri" panose="020F0502020204030204" pitchFamily="34" charset="0"/>
              </a:rPr>
              <a:t> is harder to measure in mathematics.</a:t>
            </a:r>
          </a:p>
        </p:txBody>
      </p:sp>
      <p:sp>
        <p:nvSpPr>
          <p:cNvPr id="8" name="TextBox 7">
            <a:extLst>
              <a:ext uri="{FF2B5EF4-FFF2-40B4-BE49-F238E27FC236}">
                <a16:creationId xmlns:a16="http://schemas.microsoft.com/office/drawing/2014/main" id="{DA7D6C8A-06C2-8A94-E0AF-9111F4813B36}"/>
              </a:ext>
            </a:extLst>
          </p:cNvPr>
          <p:cNvSpPr txBox="1"/>
          <p:nvPr/>
        </p:nvSpPr>
        <p:spPr>
          <a:xfrm>
            <a:off x="6052030" y="1798532"/>
            <a:ext cx="3857498" cy="400110"/>
          </a:xfrm>
          <a:prstGeom prst="rect">
            <a:avLst/>
          </a:prstGeom>
          <a:noFill/>
        </p:spPr>
        <p:txBody>
          <a:bodyPr wrap="square">
            <a:spAutoFit/>
          </a:bodyPr>
          <a:lstStyle/>
          <a:p>
            <a:pPr marL="0" indent="0">
              <a:buNone/>
            </a:pPr>
            <a:r>
              <a:rPr lang="en-US" sz="2000" b="1" i="1" dirty="0"/>
              <a:t>Standard Definition of Creativity</a:t>
            </a:r>
          </a:p>
        </p:txBody>
      </p:sp>
    </p:spTree>
    <p:extLst>
      <p:ext uri="{BB962C8B-B14F-4D97-AF65-F5344CB8AC3E}">
        <p14:creationId xmlns:p14="http://schemas.microsoft.com/office/powerpoint/2010/main" val="369222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0"/>
                            </p:stCondLst>
                            <p:childTnLst>
                              <p:par>
                                <p:cTn id="27" presetID="22" presetClass="entr" presetSubtype="2"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right)">
                                      <p:cBhvr>
                                        <p:cTn id="29" dur="500"/>
                                        <p:tgtEl>
                                          <p:spTgt spid="29"/>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500"/>
                                  </p:stCondLst>
                                  <p:childTnLst>
                                    <p:set>
                                      <p:cBhvr>
                                        <p:cTn id="35" dur="1" fill="hold">
                                          <p:stCondLst>
                                            <p:cond delay="0"/>
                                          </p:stCondLst>
                                        </p:cTn>
                                        <p:tgtEl>
                                          <p:spTgt spid="7170"/>
                                        </p:tgtEl>
                                        <p:attrNameLst>
                                          <p:attrName>style.visibility</p:attrName>
                                        </p:attrNameLst>
                                      </p:cBhvr>
                                      <p:to>
                                        <p:strVal val="visible"/>
                                      </p:to>
                                    </p:set>
                                  </p:childTnLst>
                                </p:cTn>
                              </p:par>
                              <p:par>
                                <p:cTn id="36" presetID="1" presetClass="entr" presetSubtype="0" fill="hold" grpId="0" nodeType="withEffect">
                                  <p:stCondLst>
                                    <p:cond delay="500"/>
                                  </p:stCondLst>
                                  <p:childTnLst>
                                    <p:set>
                                      <p:cBhvr>
                                        <p:cTn id="37" dur="1" fill="hold">
                                          <p:stCondLst>
                                            <p:cond delay="0"/>
                                          </p:stCondLst>
                                        </p:cTn>
                                        <p:tgtEl>
                                          <p:spTgt spid="4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childTnLst>
                                </p:cTn>
                              </p:par>
                            </p:childTnLst>
                          </p:cTn>
                        </p:par>
                        <p:par>
                          <p:cTn id="42" fill="hold">
                            <p:stCondLst>
                              <p:cond delay="0"/>
                            </p:stCondLst>
                            <p:childTnLst>
                              <p:par>
                                <p:cTn id="43" presetID="22" presetClass="entr" presetSubtype="1"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up)">
                                      <p:cBhvr>
                                        <p:cTn id="45" dur="500"/>
                                        <p:tgtEl>
                                          <p:spTgt spid="30"/>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500"/>
                                  </p:stCondLst>
                                  <p:childTnLst>
                                    <p:set>
                                      <p:cBhvr>
                                        <p:cTn id="51" dur="1" fill="hold">
                                          <p:stCondLst>
                                            <p:cond delay="0"/>
                                          </p:stCondLst>
                                        </p:cTn>
                                        <p:tgtEl>
                                          <p:spTgt spid="44"/>
                                        </p:tgtEl>
                                        <p:attrNameLst>
                                          <p:attrName>style.visibility</p:attrName>
                                        </p:attrNameLst>
                                      </p:cBhvr>
                                      <p:to>
                                        <p:strVal val="visible"/>
                                      </p:to>
                                    </p:set>
                                  </p:childTnLst>
                                </p:cTn>
                              </p:par>
                              <p:par>
                                <p:cTn id="52" presetID="1" presetClass="entr" presetSubtype="0" fill="hold" grpId="0" nodeType="withEffect">
                                  <p:stCondLst>
                                    <p:cond delay="500"/>
                                  </p:stCondLst>
                                  <p:childTnLst>
                                    <p:set>
                                      <p:cBhvr>
                                        <p:cTn id="53"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27" grpId="0" animBg="1"/>
      <p:bldP spid="43" grpId="0"/>
      <p:bldP spid="44" grpId="0"/>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B991-0AF0-0488-77C2-07F6F267512D}"/>
              </a:ext>
            </a:extLst>
          </p:cNvPr>
          <p:cNvSpPr>
            <a:spLocks noGrp="1"/>
          </p:cNvSpPr>
          <p:nvPr>
            <p:ph type="title"/>
          </p:nvPr>
        </p:nvSpPr>
        <p:spPr/>
        <p:txBody>
          <a:bodyPr/>
          <a:lstStyle/>
          <a:p>
            <a:r>
              <a:rPr lang="en-US" b="1" dirty="0">
                <a:solidFill>
                  <a:srgbClr val="002060"/>
                </a:solidFill>
              </a:rPr>
              <a:t>How to Generate A Novel Solution with LLM?</a:t>
            </a:r>
          </a:p>
        </p:txBody>
      </p:sp>
      <p:sp>
        <p:nvSpPr>
          <p:cNvPr id="3" name="Content Placeholder 2">
            <a:extLst>
              <a:ext uri="{FF2B5EF4-FFF2-40B4-BE49-F238E27FC236}">
                <a16:creationId xmlns:a16="http://schemas.microsoft.com/office/drawing/2014/main" id="{D6DCA486-A5BB-EC61-D330-1569BFABA4C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21986BC-7F18-1122-C758-FFA8114D4E1C}"/>
              </a:ext>
            </a:extLst>
          </p:cNvPr>
          <p:cNvSpPr>
            <a:spLocks noGrp="1"/>
          </p:cNvSpPr>
          <p:nvPr>
            <p:ph type="sldNum" sz="quarter" idx="12"/>
          </p:nvPr>
        </p:nvSpPr>
        <p:spPr/>
        <p:txBody>
          <a:bodyPr/>
          <a:lstStyle/>
          <a:p>
            <a:fld id="{9B5703B2-054D-4D6A-A40E-30A92796B6ED}" type="slidenum">
              <a:rPr lang="en-US" smtClean="0"/>
              <a:t>3</a:t>
            </a:fld>
            <a:endParaRPr lang="en-US" dirty="0"/>
          </a:p>
        </p:txBody>
      </p:sp>
      <p:sp>
        <p:nvSpPr>
          <p:cNvPr id="7" name="TextBox 6">
            <a:extLst>
              <a:ext uri="{FF2B5EF4-FFF2-40B4-BE49-F238E27FC236}">
                <a16:creationId xmlns:a16="http://schemas.microsoft.com/office/drawing/2014/main" id="{D1B42193-195A-669B-D4ED-1D6615B041BB}"/>
              </a:ext>
            </a:extLst>
          </p:cNvPr>
          <p:cNvSpPr txBox="1"/>
          <p:nvPr/>
        </p:nvSpPr>
        <p:spPr>
          <a:xfrm>
            <a:off x="1280561" y="5160156"/>
            <a:ext cx="5146281" cy="1015663"/>
          </a:xfrm>
          <a:prstGeom prst="rect">
            <a:avLst/>
          </a:prstGeom>
          <a:noFill/>
        </p:spPr>
        <p:txBody>
          <a:bodyPr wrap="none" rtlCol="0">
            <a:spAutoFit/>
          </a:bodyPr>
          <a:lstStyle/>
          <a:p>
            <a:r>
              <a:rPr lang="en-US" sz="2000" b="1" dirty="0"/>
              <a:t>Challenges:</a:t>
            </a:r>
          </a:p>
          <a:p>
            <a:pPr marL="342900" indent="-342900">
              <a:buFont typeface="Wingdings" panose="05000000000000000000" pitchFamily="2" charset="2"/>
              <a:buChar char="§"/>
            </a:pPr>
            <a:r>
              <a:rPr lang="en-US" sz="2000" dirty="0"/>
              <a:t>Abstract Nature of "Novel".</a:t>
            </a:r>
          </a:p>
          <a:p>
            <a:pPr marL="342900" indent="-342900">
              <a:buFont typeface="Wingdings" panose="05000000000000000000" pitchFamily="2" charset="2"/>
              <a:buChar char="§"/>
            </a:pPr>
            <a:r>
              <a:rPr lang="en-US" sz="2000" dirty="0"/>
              <a:t>Difficult to control the degree of “Novelty”.</a:t>
            </a:r>
          </a:p>
        </p:txBody>
      </p:sp>
      <p:pic>
        <p:nvPicPr>
          <p:cNvPr id="8" name="Picture 7">
            <a:extLst>
              <a:ext uri="{FF2B5EF4-FFF2-40B4-BE49-F238E27FC236}">
                <a16:creationId xmlns:a16="http://schemas.microsoft.com/office/drawing/2014/main" id="{EA6A4336-206D-A14B-828F-A13A3CE1D0B1}"/>
              </a:ext>
            </a:extLst>
          </p:cNvPr>
          <p:cNvPicPr>
            <a:picLocks noChangeAspect="1"/>
          </p:cNvPicPr>
          <p:nvPr/>
        </p:nvPicPr>
        <p:blipFill>
          <a:blip r:embed="rId3"/>
          <a:stretch>
            <a:fillRect/>
          </a:stretch>
        </p:blipFill>
        <p:spPr>
          <a:xfrm>
            <a:off x="1162404" y="1912419"/>
            <a:ext cx="7546888" cy="3033161"/>
          </a:xfrm>
          <a:prstGeom prst="rect">
            <a:avLst/>
          </a:prstGeom>
        </p:spPr>
      </p:pic>
      <p:sp>
        <p:nvSpPr>
          <p:cNvPr id="12" name="Rectangle: Rounded Corners 11">
            <a:extLst>
              <a:ext uri="{FF2B5EF4-FFF2-40B4-BE49-F238E27FC236}">
                <a16:creationId xmlns:a16="http://schemas.microsoft.com/office/drawing/2014/main" id="{17D7E29D-59ED-3EE8-BEB7-549A3D2FB2C2}"/>
              </a:ext>
            </a:extLst>
          </p:cNvPr>
          <p:cNvSpPr/>
          <p:nvPr/>
        </p:nvSpPr>
        <p:spPr>
          <a:xfrm>
            <a:off x="9569176" y="3303267"/>
            <a:ext cx="1427544" cy="752354"/>
          </a:xfrm>
          <a:prstGeom prst="round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This does NOT work</a:t>
            </a:r>
          </a:p>
        </p:txBody>
      </p:sp>
      <p:cxnSp>
        <p:nvCxnSpPr>
          <p:cNvPr id="14" name="Straight Arrow Connector 13">
            <a:extLst>
              <a:ext uri="{FF2B5EF4-FFF2-40B4-BE49-F238E27FC236}">
                <a16:creationId xmlns:a16="http://schemas.microsoft.com/office/drawing/2014/main" id="{9DAE4850-E8FE-400B-D6B7-208C04CFFFA2}"/>
              </a:ext>
            </a:extLst>
          </p:cNvPr>
          <p:cNvCxnSpPr>
            <a:cxnSpLocks/>
          </p:cNvCxnSpPr>
          <p:nvPr/>
        </p:nvCxnSpPr>
        <p:spPr>
          <a:xfrm flipV="1">
            <a:off x="7187878" y="3685232"/>
            <a:ext cx="2296897" cy="3160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429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CF917-2D35-B531-F5BB-C1FD2A8C638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7A180809-863A-FB6A-1F4F-DF2EE1475E7D}"/>
              </a:ext>
            </a:extLst>
          </p:cNvPr>
          <p:cNvSpPr txBox="1"/>
          <p:nvPr/>
        </p:nvSpPr>
        <p:spPr>
          <a:xfrm>
            <a:off x="1280561" y="5160156"/>
            <a:ext cx="5146281" cy="1015663"/>
          </a:xfrm>
          <a:prstGeom prst="rect">
            <a:avLst/>
          </a:prstGeom>
          <a:noFill/>
        </p:spPr>
        <p:txBody>
          <a:bodyPr wrap="none" rtlCol="0">
            <a:spAutoFit/>
          </a:bodyPr>
          <a:lstStyle/>
          <a:p>
            <a:r>
              <a:rPr lang="en-US" sz="2000" b="1" dirty="0"/>
              <a:t>Challenges:</a:t>
            </a:r>
          </a:p>
          <a:p>
            <a:pPr marL="342900" indent="-342900">
              <a:buFont typeface="Wingdings" panose="05000000000000000000" pitchFamily="2" charset="2"/>
              <a:buChar char="§"/>
            </a:pPr>
            <a:r>
              <a:rPr lang="en-US" sz="2000" dirty="0"/>
              <a:t>Abstract Nature of "Novel".</a:t>
            </a:r>
          </a:p>
          <a:p>
            <a:pPr marL="342900" indent="-342900">
              <a:buFont typeface="Wingdings" panose="05000000000000000000" pitchFamily="2" charset="2"/>
              <a:buChar char="§"/>
            </a:pPr>
            <a:r>
              <a:rPr lang="en-US" sz="2000" dirty="0"/>
              <a:t>Difficult to control the degree of “Novelty”.</a:t>
            </a:r>
          </a:p>
        </p:txBody>
      </p:sp>
      <p:sp>
        <p:nvSpPr>
          <p:cNvPr id="2" name="Title 1">
            <a:extLst>
              <a:ext uri="{FF2B5EF4-FFF2-40B4-BE49-F238E27FC236}">
                <a16:creationId xmlns:a16="http://schemas.microsoft.com/office/drawing/2014/main" id="{524F8938-91BD-71D9-BEDD-6763BC28D6CB}"/>
              </a:ext>
            </a:extLst>
          </p:cNvPr>
          <p:cNvSpPr>
            <a:spLocks noGrp="1"/>
          </p:cNvSpPr>
          <p:nvPr>
            <p:ph type="title"/>
          </p:nvPr>
        </p:nvSpPr>
        <p:spPr/>
        <p:txBody>
          <a:bodyPr/>
          <a:lstStyle/>
          <a:p>
            <a:r>
              <a:rPr lang="en-US" b="1" dirty="0">
                <a:solidFill>
                  <a:srgbClr val="002060"/>
                </a:solidFill>
              </a:rPr>
              <a:t>How to Generate Novel Solutions with LLM?</a:t>
            </a:r>
          </a:p>
        </p:txBody>
      </p:sp>
      <p:sp>
        <p:nvSpPr>
          <p:cNvPr id="3" name="Content Placeholder 2">
            <a:extLst>
              <a:ext uri="{FF2B5EF4-FFF2-40B4-BE49-F238E27FC236}">
                <a16:creationId xmlns:a16="http://schemas.microsoft.com/office/drawing/2014/main" id="{81CD0595-D66F-C51C-71A3-A9FACA859D6E}"/>
              </a:ext>
            </a:extLst>
          </p:cNvPr>
          <p:cNvSpPr>
            <a:spLocks noGrp="1"/>
          </p:cNvSpPr>
          <p:nvPr>
            <p:ph idx="1"/>
          </p:nvPr>
        </p:nvSpPr>
        <p:spPr>
          <a:xfrm>
            <a:off x="838200" y="2115723"/>
            <a:ext cx="10515600" cy="4351338"/>
          </a:xfrm>
        </p:spPr>
        <p:txBody>
          <a:bodyPr>
            <a:norm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Our approach:</a:t>
            </a:r>
            <a:r>
              <a:rPr lang="en-US" sz="2400" dirty="0">
                <a:latin typeface="Calibri" panose="020F0502020204030204" pitchFamily="34" charset="0"/>
                <a:ea typeface="Calibri" panose="020F0502020204030204" pitchFamily="34" charset="0"/>
                <a:cs typeface="Calibri" panose="020F0502020204030204" pitchFamily="34" charset="0"/>
              </a:rPr>
              <a:t> Generate new, correct solutions </a:t>
            </a:r>
            <a:r>
              <a:rPr lang="en-US" sz="2400" b="1" dirty="0">
                <a:latin typeface="Calibri" panose="020F0502020204030204" pitchFamily="34" charset="0"/>
                <a:ea typeface="Calibri" panose="020F0502020204030204" pitchFamily="34" charset="0"/>
                <a:cs typeface="Calibri" panose="020F0502020204030204" pitchFamily="34" charset="0"/>
              </a:rPr>
              <a:t>distinct</a:t>
            </a:r>
            <a:r>
              <a:rPr lang="en-US" sz="2400" dirty="0">
                <a:latin typeface="Calibri" panose="020F0502020204030204" pitchFamily="34" charset="0"/>
                <a:ea typeface="Calibri" panose="020F0502020204030204" pitchFamily="34" charset="0"/>
                <a:cs typeface="Calibri" panose="020F0502020204030204" pitchFamily="34" charset="0"/>
              </a:rPr>
              <a:t> from human-provided ones.</a:t>
            </a:r>
            <a:br>
              <a:rPr lang="en-US" sz="2400" dirty="0">
                <a:latin typeface="Calibri" panose="020F0502020204030204" pitchFamily="34" charset="0"/>
                <a:ea typeface="Calibri" panose="020F0502020204030204" pitchFamily="34" charset="0"/>
                <a:cs typeface="Calibri" panose="020F0502020204030204" pitchFamily="34" charset="0"/>
              </a:rPr>
            </a:br>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Novel Solution Generation:</a:t>
            </a:r>
          </a:p>
          <a:p>
            <a:pPr marL="457200" lvl="1" indent="0">
              <a:buNone/>
            </a:pPr>
            <a:r>
              <a:rPr lang="en-US" dirty="0">
                <a:latin typeface="Calibri" panose="020F0502020204030204" pitchFamily="34" charset="0"/>
                <a:ea typeface="Calibri" panose="020F0502020204030204" pitchFamily="34" charset="0"/>
                <a:cs typeface="Calibri" panose="020F0502020204030204" pitchFamily="34" charset="0"/>
              </a:rPr>
              <a:t>🔹 Input: A math problem + </a:t>
            </a:r>
            <a:r>
              <a:rPr lang="en-US" b="1" i="1" dirty="0">
                <a:latin typeface="Calibri" panose="020F0502020204030204" pitchFamily="34" charset="0"/>
                <a:ea typeface="Calibri" panose="020F0502020204030204" pitchFamily="34" charset="0"/>
                <a:cs typeface="Calibri" panose="020F0502020204030204" pitchFamily="34" charset="0"/>
              </a:rPr>
              <a:t>k</a:t>
            </a:r>
            <a:r>
              <a:rPr lang="en-US" dirty="0">
                <a:latin typeface="Calibri" panose="020F0502020204030204" pitchFamily="34" charset="0"/>
                <a:ea typeface="Calibri" panose="020F0502020204030204" pitchFamily="34" charset="0"/>
                <a:cs typeface="Calibri" panose="020F0502020204030204" pitchFamily="34" charset="0"/>
              </a:rPr>
              <a:t> known solutions.</a:t>
            </a:r>
          </a:p>
          <a:p>
            <a:pPr marL="457200" lvl="1" indent="0">
              <a:buNone/>
            </a:pPr>
            <a:r>
              <a:rPr lang="en-US" dirty="0">
                <a:latin typeface="Calibri" panose="020F0502020204030204" pitchFamily="34" charset="0"/>
                <a:ea typeface="Calibri" panose="020F0502020204030204" pitchFamily="34" charset="0"/>
                <a:cs typeface="Calibri" panose="020F0502020204030204" pitchFamily="34" charset="0"/>
              </a:rPr>
              <a:t>🔹 LLM generates a </a:t>
            </a:r>
            <a:r>
              <a:rPr lang="en-US" b="1" dirty="0">
                <a:latin typeface="Calibri" panose="020F0502020204030204" pitchFamily="34" charset="0"/>
                <a:ea typeface="Calibri" panose="020F0502020204030204" pitchFamily="34" charset="0"/>
                <a:cs typeface="Calibri" panose="020F0502020204030204" pitchFamily="34" charset="0"/>
              </a:rPr>
              <a:t>new solution</a:t>
            </a:r>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4" name="Slide Number Placeholder 3">
            <a:extLst>
              <a:ext uri="{FF2B5EF4-FFF2-40B4-BE49-F238E27FC236}">
                <a16:creationId xmlns:a16="http://schemas.microsoft.com/office/drawing/2014/main" id="{2880C27D-525A-0F11-7BED-59ABA07C356D}"/>
              </a:ext>
            </a:extLst>
          </p:cNvPr>
          <p:cNvSpPr>
            <a:spLocks noGrp="1"/>
          </p:cNvSpPr>
          <p:nvPr>
            <p:ph type="sldNum" sz="quarter" idx="12"/>
          </p:nvPr>
        </p:nvSpPr>
        <p:spPr/>
        <p:txBody>
          <a:bodyPr/>
          <a:lstStyle/>
          <a:p>
            <a:fld id="{9B5703B2-054D-4D6A-A40E-30A92796B6ED}" type="slidenum">
              <a:rPr lang="en-US" smtClean="0"/>
              <a:t>4</a:t>
            </a:fld>
            <a:endParaRPr lang="en-US" dirty="0"/>
          </a:p>
        </p:txBody>
      </p:sp>
      <p:sp>
        <p:nvSpPr>
          <p:cNvPr id="5" name="TextBox 4">
            <a:extLst>
              <a:ext uri="{FF2B5EF4-FFF2-40B4-BE49-F238E27FC236}">
                <a16:creationId xmlns:a16="http://schemas.microsoft.com/office/drawing/2014/main" id="{C0C13B5B-282F-088B-D0E7-B621038CCA9F}"/>
              </a:ext>
            </a:extLst>
          </p:cNvPr>
          <p:cNvSpPr txBox="1"/>
          <p:nvPr/>
        </p:nvSpPr>
        <p:spPr>
          <a:xfrm>
            <a:off x="5143190" y="5437154"/>
            <a:ext cx="5287025" cy="400110"/>
          </a:xfrm>
          <a:prstGeom prst="rect">
            <a:avLst/>
          </a:prstGeom>
          <a:noFill/>
        </p:spPr>
        <p:txBody>
          <a:bodyPr wrap="none" rtlCol="0">
            <a:spAutoFit/>
          </a:bodyPr>
          <a:lstStyle/>
          <a:p>
            <a:r>
              <a:rPr lang="en-US" altLang="zh-CN" sz="2000" b="1" dirty="0">
                <a:solidFill>
                  <a:srgbClr val="FF0000"/>
                </a:solidFill>
              </a:rPr>
              <a:t>Provide a clearer definition of novel = distinct.</a:t>
            </a:r>
            <a:endParaRPr lang="en-US" sz="2000" b="1" dirty="0">
              <a:solidFill>
                <a:srgbClr val="FF0000"/>
              </a:solidFill>
            </a:endParaRPr>
          </a:p>
        </p:txBody>
      </p:sp>
      <p:cxnSp>
        <p:nvCxnSpPr>
          <p:cNvPr id="9" name="Straight Connector 8">
            <a:extLst>
              <a:ext uri="{FF2B5EF4-FFF2-40B4-BE49-F238E27FC236}">
                <a16:creationId xmlns:a16="http://schemas.microsoft.com/office/drawing/2014/main" id="{8BC7EBBD-DCFA-1CB0-5435-5E7C8E7F0457}"/>
              </a:ext>
            </a:extLst>
          </p:cNvPr>
          <p:cNvCxnSpPr>
            <a:cxnSpLocks/>
          </p:cNvCxnSpPr>
          <p:nvPr/>
        </p:nvCxnSpPr>
        <p:spPr>
          <a:xfrm>
            <a:off x="1674656" y="5681129"/>
            <a:ext cx="286628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89465FA-44EB-B8C3-0114-CFBDE228F4CD}"/>
              </a:ext>
            </a:extLst>
          </p:cNvPr>
          <p:cNvSpPr txBox="1"/>
          <p:nvPr/>
        </p:nvSpPr>
        <p:spPr>
          <a:xfrm>
            <a:off x="1634271" y="6043741"/>
            <a:ext cx="1503938" cy="400110"/>
          </a:xfrm>
          <a:prstGeom prst="rect">
            <a:avLst/>
          </a:prstGeom>
          <a:noFill/>
        </p:spPr>
        <p:txBody>
          <a:bodyPr wrap="none" rtlCol="0">
            <a:spAutoFit/>
          </a:bodyPr>
          <a:lstStyle/>
          <a:p>
            <a:r>
              <a:rPr lang="en-US" altLang="zh-CN" sz="2000" b="1" dirty="0">
                <a:solidFill>
                  <a:srgbClr val="FF0000"/>
                </a:solidFill>
              </a:rPr>
              <a:t>Much easier</a:t>
            </a:r>
            <a:endParaRPr lang="en-US" sz="2000" b="1" dirty="0">
              <a:solidFill>
                <a:srgbClr val="FF0000"/>
              </a:solidFill>
            </a:endParaRPr>
          </a:p>
        </p:txBody>
      </p:sp>
      <p:cxnSp>
        <p:nvCxnSpPr>
          <p:cNvPr id="18" name="Straight Connector 17">
            <a:extLst>
              <a:ext uri="{FF2B5EF4-FFF2-40B4-BE49-F238E27FC236}">
                <a16:creationId xmlns:a16="http://schemas.microsoft.com/office/drawing/2014/main" id="{807ADF8C-1B6F-03F4-49FC-ABB782529B97}"/>
              </a:ext>
            </a:extLst>
          </p:cNvPr>
          <p:cNvCxnSpPr>
            <a:cxnSpLocks/>
          </p:cNvCxnSpPr>
          <p:nvPr/>
        </p:nvCxnSpPr>
        <p:spPr>
          <a:xfrm>
            <a:off x="1720955" y="5978309"/>
            <a:ext cx="85460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0F93BD-1C0F-6A5F-4A65-431C563D7567}"/>
              </a:ext>
            </a:extLst>
          </p:cNvPr>
          <p:cNvSpPr txBox="1"/>
          <p:nvPr/>
        </p:nvSpPr>
        <p:spPr>
          <a:xfrm>
            <a:off x="6388385" y="5782830"/>
            <a:ext cx="4091185" cy="400110"/>
          </a:xfrm>
          <a:prstGeom prst="rect">
            <a:avLst/>
          </a:prstGeom>
          <a:noFill/>
        </p:spPr>
        <p:txBody>
          <a:bodyPr wrap="none" rtlCol="0">
            <a:spAutoFit/>
          </a:bodyPr>
          <a:lstStyle/>
          <a:p>
            <a:r>
              <a:rPr lang="en-US" sz="2000" b="1" i="1" dirty="0">
                <a:solidFill>
                  <a:srgbClr val="FF0000"/>
                </a:solidFill>
              </a:rPr>
              <a:t>k can be used to control the degree. </a:t>
            </a:r>
          </a:p>
        </p:txBody>
      </p:sp>
    </p:spTree>
    <p:extLst>
      <p:ext uri="{BB962C8B-B14F-4D97-AF65-F5344CB8AC3E}">
        <p14:creationId xmlns:p14="http://schemas.microsoft.com/office/powerpoint/2010/main" val="374533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3C2A-AFDD-FE8D-EC71-D516BDCC15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ADD5C3-6B20-5C1A-1C68-6868066AFC2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107E763-C595-6241-0D0B-E30151510AFC}"/>
              </a:ext>
            </a:extLst>
          </p:cNvPr>
          <p:cNvSpPr>
            <a:spLocks noGrp="1"/>
          </p:cNvSpPr>
          <p:nvPr>
            <p:ph type="sldNum" sz="quarter" idx="12"/>
          </p:nvPr>
        </p:nvSpPr>
        <p:spPr/>
        <p:txBody>
          <a:bodyPr/>
          <a:lstStyle/>
          <a:p>
            <a:fld id="{9B5703B2-054D-4D6A-A40E-30A92796B6ED}" type="slidenum">
              <a:rPr lang="en-US" smtClean="0"/>
              <a:pPr/>
              <a:t>5</a:t>
            </a:fld>
            <a:endParaRPr lang="en-US" dirty="0"/>
          </a:p>
        </p:txBody>
      </p:sp>
      <p:grpSp>
        <p:nvGrpSpPr>
          <p:cNvPr id="9" name="Group 8">
            <a:extLst>
              <a:ext uri="{FF2B5EF4-FFF2-40B4-BE49-F238E27FC236}">
                <a16:creationId xmlns:a16="http://schemas.microsoft.com/office/drawing/2014/main" id="{CE11E6DA-90AF-EE83-23CF-E00501FE267B}"/>
              </a:ext>
            </a:extLst>
          </p:cNvPr>
          <p:cNvGrpSpPr/>
          <p:nvPr/>
        </p:nvGrpSpPr>
        <p:grpSpPr>
          <a:xfrm>
            <a:off x="1094437" y="1414020"/>
            <a:ext cx="3988005" cy="3905482"/>
            <a:chOff x="4101997" y="1295291"/>
            <a:chExt cx="3988005" cy="3905482"/>
          </a:xfrm>
        </p:grpSpPr>
        <p:pic>
          <p:nvPicPr>
            <p:cNvPr id="6" name="Picture 5">
              <a:extLst>
                <a:ext uri="{FF2B5EF4-FFF2-40B4-BE49-F238E27FC236}">
                  <a16:creationId xmlns:a16="http://schemas.microsoft.com/office/drawing/2014/main" id="{5060C53E-8A90-292B-3B30-1841FB098412}"/>
                </a:ext>
              </a:extLst>
            </p:cNvPr>
            <p:cNvPicPr>
              <a:picLocks noChangeAspect="1"/>
            </p:cNvPicPr>
            <p:nvPr/>
          </p:nvPicPr>
          <p:blipFill>
            <a:blip r:embed="rId2"/>
            <a:srcRect b="27827"/>
            <a:stretch/>
          </p:blipFill>
          <p:spPr>
            <a:xfrm>
              <a:off x="4101997" y="1295291"/>
              <a:ext cx="3988005" cy="3079940"/>
            </a:xfrm>
            <a:prstGeom prst="rect">
              <a:avLst/>
            </a:prstGeom>
            <a:ln>
              <a:noFill/>
            </a:ln>
          </p:spPr>
        </p:pic>
        <p:pic>
          <p:nvPicPr>
            <p:cNvPr id="8" name="Picture 7">
              <a:extLst>
                <a:ext uri="{FF2B5EF4-FFF2-40B4-BE49-F238E27FC236}">
                  <a16:creationId xmlns:a16="http://schemas.microsoft.com/office/drawing/2014/main" id="{1E86A83A-F83E-9CF7-F5F7-A292611140D3}"/>
                </a:ext>
              </a:extLst>
            </p:cNvPr>
            <p:cNvPicPr>
              <a:picLocks noChangeAspect="1"/>
            </p:cNvPicPr>
            <p:nvPr/>
          </p:nvPicPr>
          <p:blipFill>
            <a:blip r:embed="rId3"/>
            <a:srcRect r="24155"/>
            <a:stretch/>
          </p:blipFill>
          <p:spPr>
            <a:xfrm>
              <a:off x="4101997" y="4375231"/>
              <a:ext cx="3988005" cy="825542"/>
            </a:xfrm>
            <a:prstGeom prst="rect">
              <a:avLst/>
            </a:prstGeom>
            <a:ln>
              <a:noFill/>
            </a:ln>
          </p:spPr>
        </p:pic>
      </p:grpSp>
      <p:sp>
        <p:nvSpPr>
          <p:cNvPr id="14" name="TextBox 13">
            <a:extLst>
              <a:ext uri="{FF2B5EF4-FFF2-40B4-BE49-F238E27FC236}">
                <a16:creationId xmlns:a16="http://schemas.microsoft.com/office/drawing/2014/main" id="{FE53192A-1962-F995-6428-6BAA09A0B850}"/>
              </a:ext>
            </a:extLst>
          </p:cNvPr>
          <p:cNvSpPr txBox="1"/>
          <p:nvPr/>
        </p:nvSpPr>
        <p:spPr>
          <a:xfrm>
            <a:off x="1094437" y="1044688"/>
            <a:ext cx="6094070" cy="369332"/>
          </a:xfrm>
          <a:prstGeom prst="rect">
            <a:avLst/>
          </a:prstGeom>
          <a:noFill/>
        </p:spPr>
        <p:txBody>
          <a:bodyPr wrap="square">
            <a:spAutoFit/>
          </a:bodyPr>
          <a:lstStyle/>
          <a:p>
            <a:pPr marL="0" indent="0">
              <a:buNone/>
            </a:pPr>
            <a:r>
              <a:rPr lang="en-US" b="1" dirty="0"/>
              <a:t>Approach 1 (Algebra)</a:t>
            </a:r>
          </a:p>
        </p:txBody>
      </p:sp>
      <p:grpSp>
        <p:nvGrpSpPr>
          <p:cNvPr id="16" name="Group 15">
            <a:extLst>
              <a:ext uri="{FF2B5EF4-FFF2-40B4-BE49-F238E27FC236}">
                <a16:creationId xmlns:a16="http://schemas.microsoft.com/office/drawing/2014/main" id="{4955B7D8-3648-3EBA-8ADE-95D3C70A6DE4}"/>
              </a:ext>
            </a:extLst>
          </p:cNvPr>
          <p:cNvGrpSpPr/>
          <p:nvPr/>
        </p:nvGrpSpPr>
        <p:grpSpPr>
          <a:xfrm>
            <a:off x="5641147" y="1044688"/>
            <a:ext cx="6094070" cy="5355589"/>
            <a:chOff x="5641147" y="1044688"/>
            <a:chExt cx="6094070" cy="5355589"/>
          </a:xfrm>
        </p:grpSpPr>
        <p:pic>
          <p:nvPicPr>
            <p:cNvPr id="11" name="Picture 10">
              <a:extLst>
                <a:ext uri="{FF2B5EF4-FFF2-40B4-BE49-F238E27FC236}">
                  <a16:creationId xmlns:a16="http://schemas.microsoft.com/office/drawing/2014/main" id="{5D6F5B9C-ABF2-2964-CF39-E0984FB72CC7}"/>
                </a:ext>
              </a:extLst>
            </p:cNvPr>
            <p:cNvPicPr>
              <a:picLocks noChangeAspect="1"/>
            </p:cNvPicPr>
            <p:nvPr/>
          </p:nvPicPr>
          <p:blipFill>
            <a:blip r:embed="rId4"/>
            <a:stretch>
              <a:fillRect/>
            </a:stretch>
          </p:blipFill>
          <p:spPr>
            <a:xfrm>
              <a:off x="5641147" y="1453005"/>
              <a:ext cx="5759746" cy="2267067"/>
            </a:xfrm>
            <a:prstGeom prst="rect">
              <a:avLst/>
            </a:prstGeom>
          </p:spPr>
        </p:pic>
        <p:pic>
          <p:nvPicPr>
            <p:cNvPr id="12" name="Picture 2">
              <a:extLst>
                <a:ext uri="{FF2B5EF4-FFF2-40B4-BE49-F238E27FC236}">
                  <a16:creationId xmlns:a16="http://schemas.microsoft.com/office/drawing/2014/main" id="{C8CE0E98-B6F7-717A-4C4A-01D3ADADF9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4556" y="3694943"/>
              <a:ext cx="4223781" cy="27053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5358D48-C44F-C3EA-07A7-D11722019918}"/>
                </a:ext>
              </a:extLst>
            </p:cNvPr>
            <p:cNvSpPr txBox="1"/>
            <p:nvPr/>
          </p:nvSpPr>
          <p:spPr>
            <a:xfrm>
              <a:off x="5641147" y="1044688"/>
              <a:ext cx="6094070" cy="369332"/>
            </a:xfrm>
            <a:prstGeom prst="rect">
              <a:avLst/>
            </a:prstGeom>
            <a:noFill/>
          </p:spPr>
          <p:txBody>
            <a:bodyPr wrap="square">
              <a:spAutoFit/>
            </a:bodyPr>
            <a:lstStyle/>
            <a:p>
              <a:pPr marL="0" indent="0">
                <a:buNone/>
              </a:pPr>
              <a:r>
                <a:rPr lang="en-US" b="1" dirty="0"/>
                <a:t>Approach 2 (</a:t>
              </a:r>
              <a:r>
                <a:rPr lang="en-US" altLang="zh-CN" b="1" dirty="0"/>
                <a:t>Geometry</a:t>
              </a:r>
              <a:r>
                <a:rPr lang="en-US" b="1" dirty="0"/>
                <a:t>)</a:t>
              </a:r>
            </a:p>
          </p:txBody>
        </p:sp>
      </p:grpSp>
    </p:spTree>
    <p:extLst>
      <p:ext uri="{BB962C8B-B14F-4D97-AF65-F5344CB8AC3E}">
        <p14:creationId xmlns:p14="http://schemas.microsoft.com/office/powerpoint/2010/main" val="406146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A91A-7EC7-18A5-681F-D417242A818B}"/>
              </a:ext>
            </a:extLst>
          </p:cNvPr>
          <p:cNvSpPr>
            <a:spLocks noGrp="1"/>
          </p:cNvSpPr>
          <p:nvPr>
            <p:ph type="title"/>
          </p:nvPr>
        </p:nvSpPr>
        <p:spPr/>
        <p:txBody>
          <a:bodyPr/>
          <a:lstStyle/>
          <a:p>
            <a:r>
              <a:rPr lang="en-US" b="1" dirty="0" err="1">
                <a:solidFill>
                  <a:srgbClr val="002060"/>
                </a:solidFill>
              </a:rPr>
              <a:t>CreativeMath</a:t>
            </a:r>
            <a:r>
              <a:rPr lang="en-US" b="1" dirty="0">
                <a:solidFill>
                  <a:srgbClr val="002060"/>
                </a:solidFill>
              </a:rPr>
              <a:t>: A Benchmark Dataset</a:t>
            </a:r>
          </a:p>
        </p:txBody>
      </p:sp>
      <p:sp>
        <p:nvSpPr>
          <p:cNvPr id="3" name="Content Placeholder 2">
            <a:extLst>
              <a:ext uri="{FF2B5EF4-FFF2-40B4-BE49-F238E27FC236}">
                <a16:creationId xmlns:a16="http://schemas.microsoft.com/office/drawing/2014/main" id="{2CBAA85B-DC17-2F67-0708-81C08A252346}"/>
              </a:ext>
            </a:extLst>
          </p:cNvPr>
          <p:cNvSpPr>
            <a:spLocks noGrp="1"/>
          </p:cNvSpPr>
          <p:nvPr>
            <p:ph idx="1"/>
          </p:nvPr>
        </p:nvSpPr>
        <p:spPr>
          <a:xfrm>
            <a:off x="740543" y="1719581"/>
            <a:ext cx="5627602" cy="3674269"/>
          </a:xfrm>
        </p:spPr>
        <p:txBody>
          <a:bodyPr>
            <a:normAutofit/>
          </a:bodyPr>
          <a:lstStyle/>
          <a:p>
            <a:r>
              <a:rPr lang="en-US" sz="2000" b="1" dirty="0" err="1"/>
              <a:t>CreativeMath</a:t>
            </a:r>
            <a:r>
              <a:rPr lang="en-US" sz="2000" dirty="0"/>
              <a:t> comprises high-quality mathematical problems from various competitions and their numerous solutions.</a:t>
            </a:r>
          </a:p>
        </p:txBody>
      </p:sp>
      <p:pic>
        <p:nvPicPr>
          <p:cNvPr id="1026" name="Picture 2">
            <a:extLst>
              <a:ext uri="{FF2B5EF4-FFF2-40B4-BE49-F238E27FC236}">
                <a16:creationId xmlns:a16="http://schemas.microsoft.com/office/drawing/2014/main" id="{E940C67E-2E28-3C27-58E8-8B14D66A7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333" y="3016701"/>
            <a:ext cx="5008540" cy="3302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EA5CED-A614-4460-982C-7C31CAC584B5}"/>
              </a:ext>
            </a:extLst>
          </p:cNvPr>
          <p:cNvSpPr txBox="1"/>
          <p:nvPr/>
        </p:nvSpPr>
        <p:spPr>
          <a:xfrm>
            <a:off x="5866909" y="1576110"/>
            <a:ext cx="5769920" cy="1323439"/>
          </a:xfrm>
          <a:prstGeom prst="rect">
            <a:avLst/>
          </a:prstGeom>
          <a:noFill/>
        </p:spPr>
        <p:txBody>
          <a:bodyPr wrap="square">
            <a:spAutoFit/>
          </a:bodyPr>
          <a:lstStyle/>
          <a:p>
            <a:pPr marL="342900" indent="-342900">
              <a:buFont typeface="Wingdings" panose="05000000000000000000" pitchFamily="2" charset="2"/>
              <a:buChar char="§"/>
            </a:pPr>
            <a:r>
              <a:rPr lang="en-US" sz="2000" dirty="0"/>
              <a:t>A broad range of </a:t>
            </a:r>
            <a:r>
              <a:rPr lang="en-US" sz="2000" b="1" i="1" dirty="0"/>
              <a:t>mathematical topics</a:t>
            </a:r>
            <a:r>
              <a:rPr lang="en-US" sz="2000" dirty="0"/>
              <a:t>, </a:t>
            </a:r>
            <a:r>
              <a:rPr lang="en-US" sz="2000" b="1" i="1" dirty="0"/>
              <a:t>problem types</a:t>
            </a:r>
            <a:r>
              <a:rPr lang="en-US" sz="2000" dirty="0"/>
              <a:t>, and covers different </a:t>
            </a:r>
            <a:r>
              <a:rPr lang="en-US" sz="2000" b="1" i="1" dirty="0"/>
              <a:t>difficulty levels</a:t>
            </a:r>
            <a:r>
              <a:rPr lang="en-US" sz="2000" dirty="0"/>
              <a:t>. </a:t>
            </a:r>
          </a:p>
          <a:p>
            <a:pPr marL="342900" indent="-342900">
              <a:buFont typeface="Wingdings" panose="05000000000000000000" pitchFamily="2" charset="2"/>
              <a:buChar char="§"/>
            </a:pPr>
            <a:r>
              <a:rPr lang="en-US" sz="2000" b="1" dirty="0"/>
              <a:t>8 major US competitions</a:t>
            </a:r>
            <a:r>
              <a:rPr lang="en-US" sz="2000" dirty="0"/>
              <a:t>: AMC 8, AMC 10, AMC 12, AHSME, AIME, USAJMO, USAMO, and IMO.</a:t>
            </a:r>
          </a:p>
        </p:txBody>
      </p:sp>
      <p:pic>
        <p:nvPicPr>
          <p:cNvPr id="1028" name="Picture 4">
            <a:extLst>
              <a:ext uri="{FF2B5EF4-FFF2-40B4-BE49-F238E27FC236}">
                <a16:creationId xmlns:a16="http://schemas.microsoft.com/office/drawing/2014/main" id="{16270DAD-FA7A-AA7D-1F96-91AA42AC9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66331"/>
            <a:ext cx="4600194" cy="32918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8BF12C-AF40-E9CB-C59B-1B03379C8FD0}"/>
              </a:ext>
            </a:extLst>
          </p:cNvPr>
          <p:cNvSpPr txBox="1"/>
          <p:nvPr/>
        </p:nvSpPr>
        <p:spPr>
          <a:xfrm>
            <a:off x="1350038" y="6139367"/>
            <a:ext cx="3916962" cy="369332"/>
          </a:xfrm>
          <a:prstGeom prst="rect">
            <a:avLst/>
          </a:prstGeom>
          <a:noFill/>
        </p:spPr>
        <p:txBody>
          <a:bodyPr wrap="square">
            <a:spAutoFit/>
          </a:bodyPr>
          <a:lstStyle/>
          <a:p>
            <a:r>
              <a:rPr lang="en-US" dirty="0"/>
              <a:t> 6,469 problems with 14,223 solutions</a:t>
            </a:r>
          </a:p>
        </p:txBody>
      </p:sp>
      <p:sp>
        <p:nvSpPr>
          <p:cNvPr id="4" name="Slide Number Placeholder 3">
            <a:extLst>
              <a:ext uri="{FF2B5EF4-FFF2-40B4-BE49-F238E27FC236}">
                <a16:creationId xmlns:a16="http://schemas.microsoft.com/office/drawing/2014/main" id="{CAA4BAC2-8A11-48E8-573A-6CF6CDCDA0CE}"/>
              </a:ext>
            </a:extLst>
          </p:cNvPr>
          <p:cNvSpPr>
            <a:spLocks noGrp="1"/>
          </p:cNvSpPr>
          <p:nvPr>
            <p:ph type="sldNum" sz="quarter" idx="12"/>
          </p:nvPr>
        </p:nvSpPr>
        <p:spPr/>
        <p:txBody>
          <a:bodyPr/>
          <a:lstStyle/>
          <a:p>
            <a:fld id="{9B5703B2-054D-4D6A-A40E-30A92796B6ED}" type="slidenum">
              <a:rPr lang="en-US" smtClean="0"/>
              <a:t>6</a:t>
            </a:fld>
            <a:endParaRPr lang="en-US"/>
          </a:p>
        </p:txBody>
      </p:sp>
    </p:spTree>
    <p:extLst>
      <p:ext uri="{BB962C8B-B14F-4D97-AF65-F5344CB8AC3E}">
        <p14:creationId xmlns:p14="http://schemas.microsoft.com/office/powerpoint/2010/main" val="237091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1000"/>
                                        <p:tgtEl>
                                          <p:spTgt spid="1028"/>
                                        </p:tgtEl>
                                      </p:cBhvr>
                                    </p:animEffect>
                                    <p:anim calcmode="lin" valueType="num">
                                      <p:cBhvr>
                                        <p:cTn id="10" dur="1000" fill="hold"/>
                                        <p:tgtEl>
                                          <p:spTgt spid="1028"/>
                                        </p:tgtEl>
                                        <p:attrNameLst>
                                          <p:attrName>ppt_x</p:attrName>
                                        </p:attrNameLst>
                                      </p:cBhvr>
                                      <p:tavLst>
                                        <p:tav tm="0">
                                          <p:val>
                                            <p:strVal val="#ppt_x"/>
                                          </p:val>
                                        </p:tav>
                                        <p:tav tm="100000">
                                          <p:val>
                                            <p:strVal val="#ppt_x"/>
                                          </p:val>
                                        </p:tav>
                                      </p:tavLst>
                                    </p:anim>
                                    <p:anim calcmode="lin" valueType="num">
                                      <p:cBhvr>
                                        <p:cTn id="11" dur="1000" fill="hold"/>
                                        <p:tgtEl>
                                          <p:spTgt spid="102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1000"/>
                                        <p:tgtEl>
                                          <p:spTgt spid="1026"/>
                                        </p:tgtEl>
                                      </p:cBhvr>
                                    </p:animEffect>
                                    <p:anim calcmode="lin" valueType="num">
                                      <p:cBhvr>
                                        <p:cTn id="27" dur="1000" fill="hold"/>
                                        <p:tgtEl>
                                          <p:spTgt spid="1026"/>
                                        </p:tgtEl>
                                        <p:attrNameLst>
                                          <p:attrName>ppt_x</p:attrName>
                                        </p:attrNameLst>
                                      </p:cBhvr>
                                      <p:tavLst>
                                        <p:tav tm="0">
                                          <p:val>
                                            <p:strVal val="#ppt_x"/>
                                          </p:val>
                                        </p:tav>
                                        <p:tav tm="100000">
                                          <p:val>
                                            <p:strVal val="#ppt_x"/>
                                          </p:val>
                                        </p:tav>
                                      </p:tavLst>
                                    </p:anim>
                                    <p:anim calcmode="lin" valueType="num">
                                      <p:cBhvr>
                                        <p:cTn id="28" dur="1000" fill="hold"/>
                                        <p:tgtEl>
                                          <p:spTgt spid="1026"/>
                                        </p:tgtEl>
                                        <p:attrNameLst>
                                          <p:attrName>ppt_y</p:attrName>
                                        </p:attrNameLst>
                                      </p:cBhvr>
                                      <p:tavLst>
                                        <p:tav tm="0">
                                          <p:val>
                                            <p:strVal val="#ppt_y+.1"/>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743C-FCA3-57F5-244B-6106EBE6040E}"/>
              </a:ext>
            </a:extLst>
          </p:cNvPr>
          <p:cNvSpPr>
            <a:spLocks noGrp="1"/>
          </p:cNvSpPr>
          <p:nvPr>
            <p:ph type="title"/>
          </p:nvPr>
        </p:nvSpPr>
        <p:spPr/>
        <p:txBody>
          <a:bodyPr/>
          <a:lstStyle/>
          <a:p>
            <a:r>
              <a:rPr lang="en-US" b="1" dirty="0">
                <a:solidFill>
                  <a:srgbClr val="002060"/>
                </a:solidFill>
              </a:rPr>
              <a:t>Dataset Creation</a:t>
            </a:r>
          </a:p>
        </p:txBody>
      </p:sp>
      <p:sp>
        <p:nvSpPr>
          <p:cNvPr id="3" name="Content Placeholder 2">
            <a:extLst>
              <a:ext uri="{FF2B5EF4-FFF2-40B4-BE49-F238E27FC236}">
                <a16:creationId xmlns:a16="http://schemas.microsoft.com/office/drawing/2014/main" id="{C9B64D29-0567-0315-999B-40057EC60921}"/>
              </a:ext>
            </a:extLst>
          </p:cNvPr>
          <p:cNvSpPr>
            <a:spLocks noGrp="1"/>
          </p:cNvSpPr>
          <p:nvPr>
            <p:ph idx="1"/>
          </p:nvPr>
        </p:nvSpPr>
        <p:spPr>
          <a:xfrm>
            <a:off x="838199" y="1825624"/>
            <a:ext cx="10912813" cy="4879976"/>
          </a:xfrm>
        </p:spPr>
        <p:txBody>
          <a:bodyPr>
            <a:normAutofit fontScale="92500" lnSpcReduction="20000"/>
          </a:bodyPr>
          <a:lstStyle/>
          <a:p>
            <a:pPr marL="0" indent="0">
              <a:buNone/>
            </a:pPr>
            <a:r>
              <a:rPr lang="en-US" b="1" dirty="0"/>
              <a:t>Data Collection</a:t>
            </a:r>
          </a:p>
          <a:p>
            <a:r>
              <a:rPr lang="en-US" dirty="0"/>
              <a:t>Source: Art of Problem Solving(</a:t>
            </a:r>
            <a:r>
              <a:rPr lang="en-US" dirty="0" err="1"/>
              <a:t>AoPS</a:t>
            </a:r>
            <a:r>
              <a:rPr lang="en-US" dirty="0"/>
              <a:t>).</a:t>
            </a:r>
          </a:p>
          <a:p>
            <a:r>
              <a:rPr lang="en-US" dirty="0"/>
              <a:t>Solutions submitted by competition participants.</a:t>
            </a:r>
          </a:p>
          <a:p>
            <a:r>
              <a:rPr lang="en-US" dirty="0"/>
              <a:t>Approximate the complete set of viable human solutions for each problem.</a:t>
            </a:r>
          </a:p>
          <a:p>
            <a:r>
              <a:rPr lang="en-US" dirty="0"/>
              <a:t>Earlier solutions are often the most common and intuitive, while later ones may build on previous methods, offer improvements, or introduce entirely novel algorithms. </a:t>
            </a:r>
          </a:p>
          <a:p>
            <a:endParaRPr lang="en-US" dirty="0"/>
          </a:p>
          <a:p>
            <a:pPr marL="0" indent="0">
              <a:buNone/>
            </a:pPr>
            <a:r>
              <a:rPr lang="en-US" b="1" dirty="0"/>
              <a:t>Data Cleaning</a:t>
            </a:r>
          </a:p>
          <a:p>
            <a:r>
              <a:rPr lang="en-US" dirty="0"/>
              <a:t>HTML to latex</a:t>
            </a:r>
          </a:p>
          <a:p>
            <a:r>
              <a:rPr lang="en-US" dirty="0"/>
              <a:t>Remove incomplete problem and solutions</a:t>
            </a:r>
          </a:p>
          <a:p>
            <a:r>
              <a:rPr lang="en-US" dirty="0"/>
              <a:t>Remove problems with images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82DD1F6-F5DE-B27A-C12A-682D0240E575}"/>
              </a:ext>
            </a:extLst>
          </p:cNvPr>
          <p:cNvSpPr>
            <a:spLocks noGrp="1"/>
          </p:cNvSpPr>
          <p:nvPr>
            <p:ph type="sldNum" sz="quarter" idx="12"/>
          </p:nvPr>
        </p:nvSpPr>
        <p:spPr/>
        <p:txBody>
          <a:bodyPr/>
          <a:lstStyle/>
          <a:p>
            <a:fld id="{9B5703B2-054D-4D6A-A40E-30A92796B6ED}" type="slidenum">
              <a:rPr lang="en-US" smtClean="0"/>
              <a:t>7</a:t>
            </a:fld>
            <a:endParaRPr lang="en-US"/>
          </a:p>
        </p:txBody>
      </p:sp>
    </p:spTree>
    <p:extLst>
      <p:ext uri="{BB962C8B-B14F-4D97-AF65-F5344CB8AC3E}">
        <p14:creationId xmlns:p14="http://schemas.microsoft.com/office/powerpoint/2010/main" val="116740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DC6AAF7-EE55-89E9-73C5-F0698A654F31}"/>
              </a:ext>
            </a:extLst>
          </p:cNvPr>
          <p:cNvSpPr>
            <a:spLocks noGrp="1"/>
          </p:cNvSpPr>
          <p:nvPr>
            <p:ph idx="1"/>
          </p:nvPr>
        </p:nvSpPr>
        <p:spPr>
          <a:xfrm>
            <a:off x="2821138" y="390524"/>
            <a:ext cx="4162124" cy="5512168"/>
          </a:xfrm>
          <a:ln w="38100">
            <a:solidFill>
              <a:srgbClr val="92D050"/>
            </a:solidFill>
          </a:ln>
        </p:spPr>
        <p:txBody>
          <a:bodyPr>
            <a:normAutofit/>
          </a:bodyPr>
          <a:lstStyle/>
          <a:p>
            <a:pPr marL="0" indent="0">
              <a:buNone/>
            </a:pPr>
            <a:r>
              <a:rPr lang="en-US" b="1" dirty="0"/>
              <a:t>STAGE 1: </a:t>
            </a:r>
          </a:p>
          <a:p>
            <a:pPr marL="0" indent="0">
              <a:buNone/>
            </a:pPr>
            <a:r>
              <a:rPr lang="en-US" b="1" i="1" dirty="0"/>
              <a:t>Novel Solution Generation</a:t>
            </a:r>
            <a:endParaRPr lang="en-US" sz="2400" dirty="0"/>
          </a:p>
          <a:p>
            <a:pPr marL="0" indent="0">
              <a:buNone/>
            </a:pPr>
            <a:endParaRPr lang="en-US" sz="2400" dirty="0"/>
          </a:p>
          <a:p>
            <a:r>
              <a:rPr lang="en-US" sz="2400" dirty="0"/>
              <a:t>Generate a new solution that is distinct from </a:t>
            </a:r>
            <a:r>
              <a:rPr lang="en-US" sz="2400" i="1" dirty="0"/>
              <a:t>k</a:t>
            </a:r>
            <a:r>
              <a:rPr lang="en-US" sz="2400" dirty="0"/>
              <a:t> reference solutions.</a:t>
            </a:r>
          </a:p>
          <a:p>
            <a:r>
              <a:rPr lang="en-US" sz="2400" dirty="0"/>
              <a:t> </a:t>
            </a:r>
            <a:r>
              <a:rPr lang="en-US" sz="2400" i="1" dirty="0"/>
              <a:t>k</a:t>
            </a:r>
            <a:r>
              <a:rPr lang="en-US" sz="2400" dirty="0"/>
              <a:t> </a:t>
            </a:r>
            <a:r>
              <a:rPr lang="en-US" sz="2400" i="1" dirty="0"/>
              <a:t>solutions are sequentially selected based on the order in which competitors uploaded their solutions on the website.</a:t>
            </a:r>
          </a:p>
          <a:p>
            <a:r>
              <a:rPr lang="en-US" sz="2400" i="1" dirty="0"/>
              <a:t>When k increases, the difficulty in generating novel solutions also increases.</a:t>
            </a:r>
          </a:p>
        </p:txBody>
      </p:sp>
      <p:pic>
        <p:nvPicPr>
          <p:cNvPr id="7" name="Picture 2">
            <a:extLst>
              <a:ext uri="{FF2B5EF4-FFF2-40B4-BE49-F238E27FC236}">
                <a16:creationId xmlns:a16="http://schemas.microsoft.com/office/drawing/2014/main" id="{3DC0708B-D8F3-E1F0-3967-0F081E7D5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263" y="365125"/>
            <a:ext cx="4690268" cy="55375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E23B6D5-B0DB-A461-4009-D7042DA807AE}"/>
              </a:ext>
            </a:extLst>
          </p:cNvPr>
          <p:cNvSpPr txBox="1"/>
          <p:nvPr/>
        </p:nvSpPr>
        <p:spPr>
          <a:xfrm>
            <a:off x="698500" y="5957218"/>
            <a:ext cx="6096000" cy="646331"/>
          </a:xfrm>
          <a:prstGeom prst="rect">
            <a:avLst/>
          </a:prstGeom>
          <a:noFill/>
        </p:spPr>
        <p:txBody>
          <a:bodyPr wrap="square">
            <a:spAutoFit/>
          </a:bodyPr>
          <a:lstStyle/>
          <a:p>
            <a:pPr marL="285750" indent="-285750">
              <a:buFont typeface="Arial" panose="020B0604020202020204" pitchFamily="34" charset="0"/>
              <a:buChar char="•"/>
            </a:pPr>
            <a:r>
              <a:rPr lang="en-US" sz="1800" i="1" dirty="0"/>
              <a:t>k</a:t>
            </a:r>
            <a:r>
              <a:rPr lang="en-US" i="1" dirty="0"/>
              <a:t> ranges from </a:t>
            </a:r>
            <a:r>
              <a:rPr lang="en-US" sz="1800" i="1" dirty="0"/>
              <a:t>1</a:t>
            </a:r>
            <a:r>
              <a:rPr lang="en-US" sz="1800" dirty="0"/>
              <a:t> to </a:t>
            </a:r>
            <a:r>
              <a:rPr lang="en-US" sz="1800" i="1" dirty="0"/>
              <a:t>n</a:t>
            </a:r>
            <a:r>
              <a:rPr lang="en-US" sz="1800" dirty="0"/>
              <a:t>.</a:t>
            </a:r>
          </a:p>
          <a:p>
            <a:pPr marL="285750" indent="-285750">
              <a:buFont typeface="Arial" panose="020B0604020202020204" pitchFamily="34" charset="0"/>
              <a:buChar char="•"/>
            </a:pPr>
            <a:r>
              <a:rPr lang="en-US" sz="1800" i="1" dirty="0"/>
              <a:t>n is the total number of available reference solutions.</a:t>
            </a:r>
          </a:p>
        </p:txBody>
      </p:sp>
      <p:sp>
        <p:nvSpPr>
          <p:cNvPr id="2" name="Slide Number Placeholder 1">
            <a:extLst>
              <a:ext uri="{FF2B5EF4-FFF2-40B4-BE49-F238E27FC236}">
                <a16:creationId xmlns:a16="http://schemas.microsoft.com/office/drawing/2014/main" id="{0E11E57F-AE99-78E2-B6A3-A78FD1F9CFB0}"/>
              </a:ext>
            </a:extLst>
          </p:cNvPr>
          <p:cNvSpPr>
            <a:spLocks noGrp="1"/>
          </p:cNvSpPr>
          <p:nvPr>
            <p:ph type="sldNum" sz="quarter" idx="12"/>
          </p:nvPr>
        </p:nvSpPr>
        <p:spPr/>
        <p:txBody>
          <a:bodyPr/>
          <a:lstStyle/>
          <a:p>
            <a:fld id="{9B5703B2-054D-4D6A-A40E-30A92796B6ED}" type="slidenum">
              <a:rPr lang="en-US" smtClean="0"/>
              <a:t>8</a:t>
            </a:fld>
            <a:endParaRPr lang="en-US"/>
          </a:p>
        </p:txBody>
      </p:sp>
      <p:grpSp>
        <p:nvGrpSpPr>
          <p:cNvPr id="4" name="Group 3">
            <a:extLst>
              <a:ext uri="{FF2B5EF4-FFF2-40B4-BE49-F238E27FC236}">
                <a16:creationId xmlns:a16="http://schemas.microsoft.com/office/drawing/2014/main" id="{B7A33473-B327-0CC3-76D0-6414AA664B70}"/>
              </a:ext>
            </a:extLst>
          </p:cNvPr>
          <p:cNvGrpSpPr/>
          <p:nvPr/>
        </p:nvGrpSpPr>
        <p:grpSpPr>
          <a:xfrm>
            <a:off x="674916" y="2027118"/>
            <a:ext cx="1981200" cy="3839289"/>
            <a:chOff x="838201" y="365125"/>
            <a:chExt cx="1981200" cy="3839289"/>
          </a:xfrm>
        </p:grpSpPr>
        <p:pic>
          <p:nvPicPr>
            <p:cNvPr id="8" name="Picture 2">
              <a:extLst>
                <a:ext uri="{FF2B5EF4-FFF2-40B4-BE49-F238E27FC236}">
                  <a16:creationId xmlns:a16="http://schemas.microsoft.com/office/drawing/2014/main" id="{8930FB6A-6F2B-BED8-A273-EE4C21D1B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1160"/>
            <a:stretch/>
          </p:blipFill>
          <p:spPr bwMode="auto">
            <a:xfrm>
              <a:off x="838201" y="365125"/>
              <a:ext cx="1981200" cy="383928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5FC3254-E550-9D69-C543-E2ED87F36BE8}"/>
                </a:ext>
              </a:extLst>
            </p:cNvPr>
            <p:cNvSpPr/>
            <p:nvPr/>
          </p:nvSpPr>
          <p:spPr>
            <a:xfrm>
              <a:off x="2219960" y="802640"/>
              <a:ext cx="599440" cy="1783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C91D6A-BFEB-5548-CEF7-E9B9778179E9}"/>
                </a:ext>
              </a:extLst>
            </p:cNvPr>
            <p:cNvSpPr/>
            <p:nvPr/>
          </p:nvSpPr>
          <p:spPr>
            <a:xfrm>
              <a:off x="2338493" y="1965827"/>
              <a:ext cx="480907" cy="1783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ED6B35F-9B3B-E2E4-B226-06A6AF3A23F9}"/>
                </a:ext>
              </a:extLst>
            </p:cNvPr>
            <p:cNvSpPr/>
            <p:nvPr/>
          </p:nvSpPr>
          <p:spPr>
            <a:xfrm>
              <a:off x="2037081" y="3492500"/>
              <a:ext cx="731519" cy="3492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311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AD68D43E-F57B-1643-3AF9-415459517756}"/>
              </a:ext>
            </a:extLst>
          </p:cNvPr>
          <p:cNvSpPr txBox="1">
            <a:spLocks/>
          </p:cNvSpPr>
          <p:nvPr/>
        </p:nvSpPr>
        <p:spPr>
          <a:xfrm>
            <a:off x="428172" y="469148"/>
            <a:ext cx="11125200" cy="1308839"/>
          </a:xfrm>
          <a:prstGeom prst="rect">
            <a:avLst/>
          </a:prstGeom>
          <a:ln w="38100"/>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b="1" dirty="0"/>
              <a:t>STAGE 2: </a:t>
            </a:r>
          </a:p>
          <a:p>
            <a:pPr marL="0" indent="0">
              <a:buFont typeface="Wingdings" pitchFamily="2" charset="2"/>
              <a:buNone/>
            </a:pPr>
            <a:r>
              <a:rPr lang="en-US" b="1" i="1" dirty="0"/>
              <a:t>Correctness and Novelty Evaluation</a:t>
            </a:r>
            <a:endParaRPr lang="en-US" sz="2400" dirty="0"/>
          </a:p>
          <a:p>
            <a:endParaRPr lang="en-US" sz="2400" dirty="0"/>
          </a:p>
        </p:txBody>
      </p:sp>
      <p:sp>
        <p:nvSpPr>
          <p:cNvPr id="19" name="TextBox 18">
            <a:extLst>
              <a:ext uri="{FF2B5EF4-FFF2-40B4-BE49-F238E27FC236}">
                <a16:creationId xmlns:a16="http://schemas.microsoft.com/office/drawing/2014/main" id="{9DCBD45B-FD2C-B2BD-636D-9059A8021FB2}"/>
              </a:ext>
            </a:extLst>
          </p:cNvPr>
          <p:cNvSpPr txBox="1"/>
          <p:nvPr/>
        </p:nvSpPr>
        <p:spPr>
          <a:xfrm>
            <a:off x="6553469" y="536015"/>
            <a:ext cx="4902199" cy="1107996"/>
          </a:xfrm>
          <a:prstGeom prst="rect">
            <a:avLst/>
          </a:prstGeom>
          <a:noFill/>
        </p:spPr>
        <p:txBody>
          <a:bodyPr wrap="square">
            <a:spAutoFit/>
          </a:bodyPr>
          <a:lstStyle/>
          <a:p>
            <a:r>
              <a:rPr lang="en-US" sz="2200" dirty="0"/>
              <a:t>2.1 Correctness Evaluation</a:t>
            </a:r>
          </a:p>
          <a:p>
            <a:r>
              <a:rPr lang="en-US" sz="2200" dirty="0"/>
              <a:t>2.2 Coarse-Grained Novelty Assessment</a:t>
            </a:r>
          </a:p>
          <a:p>
            <a:r>
              <a:rPr lang="en-US" sz="2200" dirty="0"/>
              <a:t>2.3 Fine-Grained Novelty Assessment</a:t>
            </a:r>
          </a:p>
        </p:txBody>
      </p:sp>
      <p:sp>
        <p:nvSpPr>
          <p:cNvPr id="20" name="Left Brace 19">
            <a:extLst>
              <a:ext uri="{FF2B5EF4-FFF2-40B4-BE49-F238E27FC236}">
                <a16:creationId xmlns:a16="http://schemas.microsoft.com/office/drawing/2014/main" id="{E7A611B1-BB44-197A-1C87-B19313B7C972}"/>
              </a:ext>
            </a:extLst>
          </p:cNvPr>
          <p:cNvSpPr/>
          <p:nvPr/>
        </p:nvSpPr>
        <p:spPr>
          <a:xfrm>
            <a:off x="6303637" y="596128"/>
            <a:ext cx="279132" cy="1004074"/>
          </a:xfrm>
          <a:prstGeom prst="leftBrace">
            <a:avLst>
              <a:gd name="adj1" fmla="val 4242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CF760B0-3680-96A3-78C0-A12F94879064}"/>
              </a:ext>
            </a:extLst>
          </p:cNvPr>
          <p:cNvSpPr>
            <a:spLocks noGrp="1"/>
          </p:cNvSpPr>
          <p:nvPr>
            <p:ph type="sldNum" sz="quarter" idx="12"/>
          </p:nvPr>
        </p:nvSpPr>
        <p:spPr/>
        <p:txBody>
          <a:bodyPr/>
          <a:lstStyle/>
          <a:p>
            <a:fld id="{9B5703B2-054D-4D6A-A40E-30A92796B6ED}" type="slidenum">
              <a:rPr lang="en-US" smtClean="0"/>
              <a:t>9</a:t>
            </a:fld>
            <a:endParaRPr lang="en-US"/>
          </a:p>
        </p:txBody>
      </p:sp>
      <p:pic>
        <p:nvPicPr>
          <p:cNvPr id="23" name="Picture 2">
            <a:extLst>
              <a:ext uri="{FF2B5EF4-FFF2-40B4-BE49-F238E27FC236}">
                <a16:creationId xmlns:a16="http://schemas.microsoft.com/office/drawing/2014/main" id="{210209B9-41A6-8EBF-EDAB-15521CD7C0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1160"/>
          <a:stretch/>
        </p:blipFill>
        <p:spPr bwMode="auto">
          <a:xfrm>
            <a:off x="674916" y="2027118"/>
            <a:ext cx="1981200" cy="383928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5E2BB82-D28E-6F0B-1DBA-87B1A36ED745}"/>
              </a:ext>
            </a:extLst>
          </p:cNvPr>
          <p:cNvSpPr/>
          <p:nvPr/>
        </p:nvSpPr>
        <p:spPr>
          <a:xfrm>
            <a:off x="2056675" y="2464633"/>
            <a:ext cx="599440" cy="1783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EB627ED-B62B-9B2B-5124-1C298B8C547F}"/>
              </a:ext>
            </a:extLst>
          </p:cNvPr>
          <p:cNvSpPr/>
          <p:nvPr/>
        </p:nvSpPr>
        <p:spPr>
          <a:xfrm>
            <a:off x="2165583" y="3627820"/>
            <a:ext cx="480907" cy="1783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7529833-E679-A84A-9E11-750E143631A8}"/>
              </a:ext>
            </a:extLst>
          </p:cNvPr>
          <p:cNvSpPr/>
          <p:nvPr/>
        </p:nvSpPr>
        <p:spPr>
          <a:xfrm>
            <a:off x="1864171" y="5154493"/>
            <a:ext cx="731519" cy="3492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B3EB73-A62C-BA84-2DE0-4FE8D8D5E4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80" r="42681"/>
          <a:stretch/>
        </p:blipFill>
        <p:spPr bwMode="auto">
          <a:xfrm>
            <a:off x="2569489" y="1930867"/>
            <a:ext cx="4236531" cy="39319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C54A77BD-7E45-85BD-7EB8-8FD0A972CE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98" t="-703" b="703"/>
          <a:stretch/>
        </p:blipFill>
        <p:spPr bwMode="auto">
          <a:xfrm>
            <a:off x="6976255" y="2009681"/>
            <a:ext cx="4577117"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24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22" presetClass="exit" presetSubtype="8" fill="hold" grpId="0" nodeType="withEffect">
                                  <p:stCondLst>
                                    <p:cond delay="0"/>
                                  </p:stCondLst>
                                  <p:childTnLst>
                                    <p:animEffect transition="out" filter="wipe(left)">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4" grpId="0" animBg="1"/>
      <p:bldP spid="25" grpId="0" animBg="1"/>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38435</TotalTime>
  <Words>1626</Words>
  <Application>Microsoft Office PowerPoint</Application>
  <PresentationFormat>Widescreen</PresentationFormat>
  <Paragraphs>177</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Corbel</vt:lpstr>
      <vt:lpstr>Times New Roman</vt:lpstr>
      <vt:lpstr>Wingdings</vt:lpstr>
      <vt:lpstr>Office Theme</vt:lpstr>
      <vt:lpstr>Assessing the Creativity of LLMs in Proposing Novel Solutions to Mathematical Problems</vt:lpstr>
      <vt:lpstr>Motivation</vt:lpstr>
      <vt:lpstr>How to Generate A Novel Solution with LLM?</vt:lpstr>
      <vt:lpstr>How to Generate Novel Solutions with LLM?</vt:lpstr>
      <vt:lpstr>PowerPoint Presentation</vt:lpstr>
      <vt:lpstr>CreativeMath: A Benchmark Dataset</vt:lpstr>
      <vt:lpstr>Dataset Creation</vt:lpstr>
      <vt:lpstr>PowerPoint Presentation</vt:lpstr>
      <vt:lpstr>PowerPoint Presentation</vt:lpstr>
      <vt:lpstr>PowerPoint Presentation</vt:lpstr>
      <vt:lpstr>Experiment Setting</vt:lpstr>
      <vt:lpstr>How Effectively Can LLM Generate A Novel Solution?</vt:lpstr>
      <vt:lpstr>How Does k Affect LLM’s Performance?</vt:lpstr>
      <vt:lpstr>How Does Difficulty Level Affect LLM’s Performance?</vt:lpstr>
      <vt:lpstr>Similarity Map Between Novel Solutions Generated By Different LLMs</vt:lpstr>
      <vt:lpstr>Conclusion</vt:lpstr>
      <vt:lpstr>Thank You</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and Intelligence: The AI-Blockchain Blueprint for the Metaverse</dc:title>
  <dc:creator>Yao, Wei</dc:creator>
  <cp:lastModifiedBy>Ye, Junyi</cp:lastModifiedBy>
  <cp:revision>230</cp:revision>
  <cp:lastPrinted>2023-09-23T15:01:12Z</cp:lastPrinted>
  <dcterms:created xsi:type="dcterms:W3CDTF">2023-09-22T12:00:25Z</dcterms:created>
  <dcterms:modified xsi:type="dcterms:W3CDTF">2025-02-25T18:33:10Z</dcterms:modified>
</cp:coreProperties>
</file>